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21" r:id="rId2"/>
    <p:sldId id="257" r:id="rId3"/>
    <p:sldId id="260" r:id="rId4"/>
    <p:sldId id="311" r:id="rId5"/>
    <p:sldId id="318" r:id="rId6"/>
    <p:sldId id="329" r:id="rId7"/>
    <p:sldId id="258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FE3"/>
    <a:srgbClr val="FE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7AA4B-6884-4FF0-948F-6B726EA166FA}" v="617" dt="2019-05-12T17:29:08.4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5338" autoAdjust="0"/>
  </p:normalViewPr>
  <p:slideViewPr>
    <p:cSldViewPr snapToGrid="0" showGuides="1">
      <p:cViewPr varScale="1">
        <p:scale>
          <a:sx n="83" d="100"/>
          <a:sy n="83" d="100"/>
        </p:scale>
        <p:origin x="63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馥寧 逄" userId="3fbd7b79b76f0771" providerId="LiveId" clId="{2607AA4B-6884-4FF0-948F-6B726EA166FA}"/>
    <pc:docChg chg="undo custSel addSld delSld modSld sldOrd">
      <pc:chgData name="馥寧 逄" userId="3fbd7b79b76f0771" providerId="LiveId" clId="{2607AA4B-6884-4FF0-948F-6B726EA166FA}" dt="2019-05-12T17:29:43.995" v="3370" actId="2696"/>
      <pc:docMkLst>
        <pc:docMk/>
      </pc:docMkLst>
      <pc:sldChg chg="del ord">
        <pc:chgData name="馥寧 逄" userId="3fbd7b79b76f0771" providerId="LiveId" clId="{2607AA4B-6884-4FF0-948F-6B726EA166FA}" dt="2019-05-12T17:28:41.768" v="3336" actId="2696"/>
        <pc:sldMkLst>
          <pc:docMk/>
          <pc:sldMk cId="1633612394" sldId="256"/>
        </pc:sldMkLst>
      </pc:sldChg>
      <pc:sldChg chg="addSp modSp add">
        <pc:chgData name="馥寧 逄" userId="3fbd7b79b76f0771" providerId="LiveId" clId="{2607AA4B-6884-4FF0-948F-6B726EA166FA}" dt="2019-05-12T13:57:23.503" v="1080" actId="1076"/>
        <pc:sldMkLst>
          <pc:docMk/>
          <pc:sldMk cId="1435784615" sldId="257"/>
        </pc:sldMkLst>
        <pc:spChg chg="mod">
          <ac:chgData name="馥寧 逄" userId="3fbd7b79b76f0771" providerId="LiveId" clId="{2607AA4B-6884-4FF0-948F-6B726EA166FA}" dt="2019-05-12T13:54:25.794" v="1046" actId="1076"/>
          <ac:spMkLst>
            <pc:docMk/>
            <pc:sldMk cId="1435784615" sldId="257"/>
            <ac:spMk id="5" creationId="{00000000-0000-0000-0000-000000000000}"/>
          </ac:spMkLst>
        </pc:spChg>
        <pc:spChg chg="add mod">
          <ac:chgData name="馥寧 逄" userId="3fbd7b79b76f0771" providerId="LiveId" clId="{2607AA4B-6884-4FF0-948F-6B726EA166FA}" dt="2019-05-12T13:57:23.503" v="1080" actId="1076"/>
          <ac:spMkLst>
            <pc:docMk/>
            <pc:sldMk cId="1435784615" sldId="257"/>
            <ac:spMk id="6" creationId="{28156E39-971D-4F52-8B97-555D250AEC97}"/>
          </ac:spMkLst>
        </pc:spChg>
        <pc:graphicFrameChg chg="add mod modGraphic">
          <ac:chgData name="馥寧 逄" userId="3fbd7b79b76f0771" providerId="LiveId" clId="{2607AA4B-6884-4FF0-948F-6B726EA166FA}" dt="2019-05-12T13:57:09.903" v="1078" actId="14734"/>
          <ac:graphicFrameMkLst>
            <pc:docMk/>
            <pc:sldMk cId="1435784615" sldId="257"/>
            <ac:graphicFrameMk id="2" creationId="{67177430-6D85-400D-B1C2-BBB6E22FF2A0}"/>
          </ac:graphicFrameMkLst>
        </pc:graphicFrameChg>
        <pc:graphicFrameChg chg="mod modGraphic">
          <ac:chgData name="馥寧 逄" userId="3fbd7b79b76f0771" providerId="LiveId" clId="{2607AA4B-6884-4FF0-948F-6B726EA166FA}" dt="2019-05-12T13:55:49.591" v="1065" actId="1076"/>
          <ac:graphicFrameMkLst>
            <pc:docMk/>
            <pc:sldMk cId="1435784615" sldId="257"/>
            <ac:graphicFrameMk id="4" creationId="{00000000-0000-0000-0000-000000000000}"/>
          </ac:graphicFrameMkLst>
        </pc:graphicFrameChg>
      </pc:sldChg>
      <pc:sldChg chg="addSp delSp modSp add">
        <pc:chgData name="馥寧 逄" userId="3fbd7b79b76f0771" providerId="LiveId" clId="{2607AA4B-6884-4FF0-948F-6B726EA166FA}" dt="2019-05-12T15:04:24.990" v="1885" actId="1076"/>
        <pc:sldMkLst>
          <pc:docMk/>
          <pc:sldMk cId="3766942351" sldId="258"/>
        </pc:sldMkLst>
        <pc:spChg chg="del mod">
          <ac:chgData name="馥寧 逄" userId="3fbd7b79b76f0771" providerId="LiveId" clId="{2607AA4B-6884-4FF0-948F-6B726EA166FA}" dt="2019-05-12T14:19:18.662" v="1454" actId="478"/>
          <ac:spMkLst>
            <pc:docMk/>
            <pc:sldMk cId="3766942351" sldId="258"/>
            <ac:spMk id="5" creationId="{00000000-0000-0000-0000-000000000000}"/>
          </ac:spMkLst>
        </pc:spChg>
        <pc:spChg chg="add del mod">
          <ac:chgData name="馥寧 逄" userId="3fbd7b79b76f0771" providerId="LiveId" clId="{2607AA4B-6884-4FF0-948F-6B726EA166FA}" dt="2019-05-12T14:19:18.662" v="1454" actId="478"/>
          <ac:spMkLst>
            <pc:docMk/>
            <pc:sldMk cId="3766942351" sldId="258"/>
            <ac:spMk id="7" creationId="{44C0A8D9-E72C-4FE9-B456-ACF173311A53}"/>
          </ac:spMkLst>
        </pc:spChg>
        <pc:spChg chg="add del">
          <ac:chgData name="馥寧 逄" userId="3fbd7b79b76f0771" providerId="LiveId" clId="{2607AA4B-6884-4FF0-948F-6B726EA166FA}" dt="2019-05-12T14:18:32.574" v="1453"/>
          <ac:spMkLst>
            <pc:docMk/>
            <pc:sldMk cId="3766942351" sldId="258"/>
            <ac:spMk id="8" creationId="{FA1402AC-8CFA-42E6-B8A2-DEFA1C4BFF09}"/>
          </ac:spMkLst>
        </pc:spChg>
        <pc:spChg chg="add del">
          <ac:chgData name="馥寧 逄" userId="3fbd7b79b76f0771" providerId="LiveId" clId="{2607AA4B-6884-4FF0-948F-6B726EA166FA}" dt="2019-05-12T14:20:26.728" v="1462"/>
          <ac:spMkLst>
            <pc:docMk/>
            <pc:sldMk cId="3766942351" sldId="258"/>
            <ac:spMk id="11" creationId="{DAE8EE7B-9FD8-4268-996F-0E778EC643A2}"/>
          </ac:spMkLst>
        </pc:spChg>
        <pc:spChg chg="add del">
          <ac:chgData name="馥寧 逄" userId="3fbd7b79b76f0771" providerId="LiveId" clId="{2607AA4B-6884-4FF0-948F-6B726EA166FA}" dt="2019-05-12T14:20:26.728" v="1462"/>
          <ac:spMkLst>
            <pc:docMk/>
            <pc:sldMk cId="3766942351" sldId="258"/>
            <ac:spMk id="12" creationId="{3AFED948-656A-41FD-8F95-FED6F5AC3067}"/>
          </ac:spMkLst>
        </pc:spChg>
        <pc:spChg chg="add del">
          <ac:chgData name="馥寧 逄" userId="3fbd7b79b76f0771" providerId="LiveId" clId="{2607AA4B-6884-4FF0-948F-6B726EA166FA}" dt="2019-05-12T14:20:26.728" v="1462"/>
          <ac:spMkLst>
            <pc:docMk/>
            <pc:sldMk cId="3766942351" sldId="258"/>
            <ac:spMk id="13" creationId="{454E2770-E6F7-4F30-91E0-11E04AE41126}"/>
          </ac:spMkLst>
        </pc:spChg>
        <pc:spChg chg="add del">
          <ac:chgData name="馥寧 逄" userId="3fbd7b79b76f0771" providerId="LiveId" clId="{2607AA4B-6884-4FF0-948F-6B726EA166FA}" dt="2019-05-12T14:20:26.728" v="1462"/>
          <ac:spMkLst>
            <pc:docMk/>
            <pc:sldMk cId="3766942351" sldId="258"/>
            <ac:spMk id="14" creationId="{EF93627C-4EB0-495D-9836-DB64F7FF9DF3}"/>
          </ac:spMkLst>
        </pc:spChg>
        <pc:spChg chg="add del">
          <ac:chgData name="馥寧 逄" userId="3fbd7b79b76f0771" providerId="LiveId" clId="{2607AA4B-6884-4FF0-948F-6B726EA166FA}" dt="2019-05-12T14:20:26.728" v="1462"/>
          <ac:spMkLst>
            <pc:docMk/>
            <pc:sldMk cId="3766942351" sldId="258"/>
            <ac:spMk id="15" creationId="{570BAB00-4DAE-43E4-B4A1-13403EAF588F}"/>
          </ac:spMkLst>
        </pc:spChg>
        <pc:spChg chg="add del">
          <ac:chgData name="馥寧 逄" userId="3fbd7b79b76f0771" providerId="LiveId" clId="{2607AA4B-6884-4FF0-948F-6B726EA166FA}" dt="2019-05-12T14:20:26.728" v="1462"/>
          <ac:spMkLst>
            <pc:docMk/>
            <pc:sldMk cId="3766942351" sldId="258"/>
            <ac:spMk id="16" creationId="{D26848EE-EFDC-4487-8315-E05771DE29B4}"/>
          </ac:spMkLst>
        </pc:spChg>
        <pc:spChg chg="add del">
          <ac:chgData name="馥寧 逄" userId="3fbd7b79b76f0771" providerId="LiveId" clId="{2607AA4B-6884-4FF0-948F-6B726EA166FA}" dt="2019-05-12T14:20:26.728" v="1462"/>
          <ac:spMkLst>
            <pc:docMk/>
            <pc:sldMk cId="3766942351" sldId="258"/>
            <ac:spMk id="17" creationId="{A16E9C56-EFC4-4034-9B54-E57755EDB450}"/>
          </ac:spMkLst>
        </pc:spChg>
        <pc:spChg chg="add mod">
          <ac:chgData name="馥寧 逄" userId="3fbd7b79b76f0771" providerId="LiveId" clId="{2607AA4B-6884-4FF0-948F-6B726EA166FA}" dt="2019-05-12T14:21:14.300" v="1472" actId="20577"/>
          <ac:spMkLst>
            <pc:docMk/>
            <pc:sldMk cId="3766942351" sldId="258"/>
            <ac:spMk id="18" creationId="{109454AD-6113-430D-B680-5407C3C7E657}"/>
          </ac:spMkLst>
        </pc:spChg>
        <pc:spChg chg="add del">
          <ac:chgData name="馥寧 逄" userId="3fbd7b79b76f0771" providerId="LiveId" clId="{2607AA4B-6884-4FF0-948F-6B726EA166FA}" dt="2019-05-12T14:44:16.527" v="1803" actId="478"/>
          <ac:spMkLst>
            <pc:docMk/>
            <pc:sldMk cId="3766942351" sldId="258"/>
            <ac:spMk id="19" creationId="{03C972A4-F7AB-45BC-ABB3-CB8BBED782F1}"/>
          </ac:spMkLst>
        </pc:spChg>
        <pc:spChg chg="add mod">
          <ac:chgData name="馥寧 逄" userId="3fbd7b79b76f0771" providerId="LiveId" clId="{2607AA4B-6884-4FF0-948F-6B726EA166FA}" dt="2019-05-12T15:01:17.502" v="1866" actId="1076"/>
          <ac:spMkLst>
            <pc:docMk/>
            <pc:sldMk cId="3766942351" sldId="258"/>
            <ac:spMk id="20" creationId="{E189BD29-4B38-446E-AE01-A0AFEEE3E3A8}"/>
          </ac:spMkLst>
        </pc:spChg>
        <pc:spChg chg="add mod">
          <ac:chgData name="馥寧 逄" userId="3fbd7b79b76f0771" providerId="LiveId" clId="{2607AA4B-6884-4FF0-948F-6B726EA166FA}" dt="2019-05-12T15:01:11.042" v="1864" actId="1076"/>
          <ac:spMkLst>
            <pc:docMk/>
            <pc:sldMk cId="3766942351" sldId="258"/>
            <ac:spMk id="21" creationId="{40EF98C1-1712-4B3C-B5AB-4EC14BEB018A}"/>
          </ac:spMkLst>
        </pc:spChg>
        <pc:spChg chg="add mod">
          <ac:chgData name="馥寧 逄" userId="3fbd7b79b76f0771" providerId="LiveId" clId="{2607AA4B-6884-4FF0-948F-6B726EA166FA}" dt="2019-05-12T15:04:17.247" v="1884" actId="1036"/>
          <ac:spMkLst>
            <pc:docMk/>
            <pc:sldMk cId="3766942351" sldId="258"/>
            <ac:spMk id="22" creationId="{D2F678BA-FEDB-48AA-BFB0-E5919BBC0433}"/>
          </ac:spMkLst>
        </pc:spChg>
        <pc:spChg chg="add mod">
          <ac:chgData name="馥寧 逄" userId="3fbd7b79b76f0771" providerId="LiveId" clId="{2607AA4B-6884-4FF0-948F-6B726EA166FA}" dt="2019-05-12T15:04:24.990" v="1885" actId="1076"/>
          <ac:spMkLst>
            <pc:docMk/>
            <pc:sldMk cId="3766942351" sldId="258"/>
            <ac:spMk id="23" creationId="{549E4783-59FD-4293-A9C3-189E57BD72B3}"/>
          </ac:spMkLst>
        </pc:spChg>
        <pc:spChg chg="add">
          <ac:chgData name="馥寧 逄" userId="3fbd7b79b76f0771" providerId="LiveId" clId="{2607AA4B-6884-4FF0-948F-6B726EA166FA}" dt="2019-05-12T14:27:26.374" v="1592"/>
          <ac:spMkLst>
            <pc:docMk/>
            <pc:sldMk cId="3766942351" sldId="258"/>
            <ac:spMk id="24" creationId="{B442AABC-6AB9-4E00-93B3-B05E002E3A8C}"/>
          </ac:spMkLst>
        </pc:spChg>
        <pc:spChg chg="add mod">
          <ac:chgData name="馥寧 逄" userId="3fbd7b79b76f0771" providerId="LiveId" clId="{2607AA4B-6884-4FF0-948F-6B726EA166FA}" dt="2019-05-12T14:21:25.562" v="1476" actId="20577"/>
          <ac:spMkLst>
            <pc:docMk/>
            <pc:sldMk cId="3766942351" sldId="258"/>
            <ac:spMk id="25" creationId="{118D71BC-A377-49B1-B027-32E40060FEAD}"/>
          </ac:spMkLst>
        </pc:spChg>
        <pc:spChg chg="add del mod">
          <ac:chgData name="馥寧 逄" userId="3fbd7b79b76f0771" providerId="LiveId" clId="{2607AA4B-6884-4FF0-948F-6B726EA166FA}" dt="2019-05-12T14:46:19.438" v="1835"/>
          <ac:spMkLst>
            <pc:docMk/>
            <pc:sldMk cId="3766942351" sldId="258"/>
            <ac:spMk id="26" creationId="{31FF8D8E-5C94-4D4B-A3B3-C54626A3F2E9}"/>
          </ac:spMkLst>
        </pc:spChg>
        <pc:spChg chg="add del mod">
          <ac:chgData name="馥寧 逄" userId="3fbd7b79b76f0771" providerId="LiveId" clId="{2607AA4B-6884-4FF0-948F-6B726EA166FA}" dt="2019-05-12T14:46:19.438" v="1835"/>
          <ac:spMkLst>
            <pc:docMk/>
            <pc:sldMk cId="3766942351" sldId="258"/>
            <ac:spMk id="27" creationId="{1A289F4F-B895-4C03-9F0F-9672980720B6}"/>
          </ac:spMkLst>
        </pc:spChg>
        <pc:spChg chg="add del mod">
          <ac:chgData name="馥寧 逄" userId="3fbd7b79b76f0771" providerId="LiveId" clId="{2607AA4B-6884-4FF0-948F-6B726EA166FA}" dt="2019-05-12T15:01:07.420" v="1863" actId="478"/>
          <ac:spMkLst>
            <pc:docMk/>
            <pc:sldMk cId="3766942351" sldId="258"/>
            <ac:spMk id="28" creationId="{6E01EABB-8E57-4731-A164-E2C960593E4C}"/>
          </ac:spMkLst>
        </pc:spChg>
        <pc:spChg chg="add mod ord">
          <ac:chgData name="馥寧 逄" userId="3fbd7b79b76f0771" providerId="LiveId" clId="{2607AA4B-6884-4FF0-948F-6B726EA166FA}" dt="2019-05-12T15:01:17.502" v="1866" actId="1076"/>
          <ac:spMkLst>
            <pc:docMk/>
            <pc:sldMk cId="3766942351" sldId="258"/>
            <ac:spMk id="29" creationId="{C4E9E4CB-4DD4-488D-BFB6-948152782D69}"/>
          </ac:spMkLst>
        </pc:spChg>
        <pc:spChg chg="add del mod">
          <ac:chgData name="馥寧 逄" userId="3fbd7b79b76f0771" providerId="LiveId" clId="{2607AA4B-6884-4FF0-948F-6B726EA166FA}" dt="2019-05-12T14:46:19.438" v="1835"/>
          <ac:spMkLst>
            <pc:docMk/>
            <pc:sldMk cId="3766942351" sldId="258"/>
            <ac:spMk id="30" creationId="{1D1DC6E6-39E6-43FD-92AF-6F7A24CA626A}"/>
          </ac:spMkLst>
        </pc:spChg>
        <pc:graphicFrameChg chg="add del">
          <ac:chgData name="馥寧 逄" userId="3fbd7b79b76f0771" providerId="LiveId" clId="{2607AA4B-6884-4FF0-948F-6B726EA166FA}" dt="2019-05-12T14:18:32.574" v="1453"/>
          <ac:graphicFrameMkLst>
            <pc:docMk/>
            <pc:sldMk cId="3766942351" sldId="258"/>
            <ac:graphicFrameMk id="2" creationId="{3F8B211D-F1EE-4FB1-9E1F-BD0C6F9C97B7}"/>
          </ac:graphicFrameMkLst>
        </pc:graphicFrameChg>
        <pc:graphicFrameChg chg="add del">
          <ac:chgData name="馥寧 逄" userId="3fbd7b79b76f0771" providerId="LiveId" clId="{2607AA4B-6884-4FF0-948F-6B726EA166FA}" dt="2019-05-12T14:18:32.574" v="1453"/>
          <ac:graphicFrameMkLst>
            <pc:docMk/>
            <pc:sldMk cId="3766942351" sldId="258"/>
            <ac:graphicFrameMk id="3" creationId="{996D2B02-CC75-4A8C-B48B-758E6984F1C8}"/>
          </ac:graphicFrameMkLst>
        </pc:graphicFrameChg>
        <pc:graphicFrameChg chg="del mod modGraphic">
          <ac:chgData name="馥寧 逄" userId="3fbd7b79b76f0771" providerId="LiveId" clId="{2607AA4B-6884-4FF0-948F-6B726EA166FA}" dt="2019-05-12T14:19:18.662" v="1454" actId="478"/>
          <ac:graphicFrameMkLst>
            <pc:docMk/>
            <pc:sldMk cId="3766942351" sldId="258"/>
            <ac:graphicFrameMk id="4" creationId="{00000000-0000-0000-0000-000000000000}"/>
          </ac:graphicFrameMkLst>
        </pc:graphicFrameChg>
        <pc:graphicFrameChg chg="add del mod modGraphic">
          <ac:chgData name="馥寧 逄" userId="3fbd7b79b76f0771" providerId="LiveId" clId="{2607AA4B-6884-4FF0-948F-6B726EA166FA}" dt="2019-05-12T14:19:18.662" v="1454" actId="478"/>
          <ac:graphicFrameMkLst>
            <pc:docMk/>
            <pc:sldMk cId="3766942351" sldId="258"/>
            <ac:graphicFrameMk id="6" creationId="{133F2C9A-0D1A-47EE-BD02-B7BEB3C09BBF}"/>
          </ac:graphicFrameMkLst>
        </pc:graphicFrameChg>
        <pc:graphicFrameChg chg="add mod">
          <ac:chgData name="馥寧 逄" userId="3fbd7b79b76f0771" providerId="LiveId" clId="{2607AA4B-6884-4FF0-948F-6B726EA166FA}" dt="2019-05-12T14:25:27.250" v="1546" actId="1076"/>
          <ac:graphicFrameMkLst>
            <pc:docMk/>
            <pc:sldMk cId="3766942351" sldId="258"/>
            <ac:graphicFrameMk id="9" creationId="{63F121EE-27F6-461A-BAE7-3FB8D5E5241F}"/>
          </ac:graphicFrameMkLst>
        </pc:graphicFrameChg>
        <pc:graphicFrameChg chg="add mod modGraphic">
          <ac:chgData name="馥寧 逄" userId="3fbd7b79b76f0771" providerId="LiveId" clId="{2607AA4B-6884-4FF0-948F-6B726EA166FA}" dt="2019-05-12T14:20:52.345" v="1466" actId="1076"/>
          <ac:graphicFrameMkLst>
            <pc:docMk/>
            <pc:sldMk cId="3766942351" sldId="258"/>
            <ac:graphicFrameMk id="10" creationId="{B29EACC4-D6C7-41E1-B783-AB87F431484D}"/>
          </ac:graphicFrameMkLst>
        </pc:graphicFrameChg>
        <pc:picChg chg="add del mod ord">
          <ac:chgData name="馥寧 逄" userId="3fbd7b79b76f0771" providerId="LiveId" clId="{2607AA4B-6884-4FF0-948F-6B726EA166FA}" dt="2019-05-12T14:46:19.438" v="1835"/>
          <ac:picMkLst>
            <pc:docMk/>
            <pc:sldMk cId="3766942351" sldId="258"/>
            <ac:picMk id="32" creationId="{CCA81641-E35F-4747-BD66-37B399A709C9}"/>
          </ac:picMkLst>
        </pc:picChg>
        <pc:picChg chg="add del mod">
          <ac:chgData name="馥寧 逄" userId="3fbd7b79b76f0771" providerId="LiveId" clId="{2607AA4B-6884-4FF0-948F-6B726EA166FA}" dt="2019-05-12T14:46:19.438" v="1835"/>
          <ac:picMkLst>
            <pc:docMk/>
            <pc:sldMk cId="3766942351" sldId="258"/>
            <ac:picMk id="37" creationId="{EFEB3947-DCFA-402D-8838-53A25C6EE34D}"/>
          </ac:picMkLst>
        </pc:picChg>
        <pc:picChg chg="add del mod">
          <ac:chgData name="馥寧 逄" userId="3fbd7b79b76f0771" providerId="LiveId" clId="{2607AA4B-6884-4FF0-948F-6B726EA166FA}" dt="2019-05-12T14:46:19.438" v="1835"/>
          <ac:picMkLst>
            <pc:docMk/>
            <pc:sldMk cId="3766942351" sldId="258"/>
            <ac:picMk id="39" creationId="{1F723450-9EBA-4437-83DF-66F74132070A}"/>
          </ac:picMkLst>
        </pc:picChg>
        <pc:picChg chg="add mod">
          <ac:chgData name="馥寧 逄" userId="3fbd7b79b76f0771" providerId="LiveId" clId="{2607AA4B-6884-4FF0-948F-6B726EA166FA}" dt="2019-05-12T15:04:17.247" v="1884" actId="1036"/>
          <ac:picMkLst>
            <pc:docMk/>
            <pc:sldMk cId="3766942351" sldId="258"/>
            <ac:picMk id="43" creationId="{9F5349DE-7982-4F0F-BA60-BEA1348A0C4A}"/>
          </ac:picMkLst>
        </pc:picChg>
        <pc:picChg chg="add del">
          <ac:chgData name="馥寧 逄" userId="3fbd7b79b76f0771" providerId="LiveId" clId="{2607AA4B-6884-4FF0-948F-6B726EA166FA}" dt="2019-05-12T14:20:26.728" v="1462"/>
          <ac:picMkLst>
            <pc:docMk/>
            <pc:sldMk cId="3766942351" sldId="258"/>
            <ac:picMk id="1026" creationId="{41DA3EE6-516B-48BA-B128-4F30DD598AB8}"/>
          </ac:picMkLst>
        </pc:picChg>
        <pc:picChg chg="add del">
          <ac:chgData name="馥寧 逄" userId="3fbd7b79b76f0771" providerId="LiveId" clId="{2607AA4B-6884-4FF0-948F-6B726EA166FA}" dt="2019-05-12T14:20:26.728" v="1462"/>
          <ac:picMkLst>
            <pc:docMk/>
            <pc:sldMk cId="3766942351" sldId="258"/>
            <ac:picMk id="1027" creationId="{33B90720-A14E-4523-B5F5-59A4CABE0332}"/>
          </ac:picMkLst>
        </pc:picChg>
        <pc:picChg chg="add del">
          <ac:chgData name="馥寧 逄" userId="3fbd7b79b76f0771" providerId="LiveId" clId="{2607AA4B-6884-4FF0-948F-6B726EA166FA}" dt="2019-05-12T14:20:26.728" v="1462"/>
          <ac:picMkLst>
            <pc:docMk/>
            <pc:sldMk cId="3766942351" sldId="258"/>
            <ac:picMk id="1028" creationId="{AC22449A-101D-4BDB-9F90-E4A2D11E361E}"/>
          </ac:picMkLst>
        </pc:picChg>
        <pc:picChg chg="add del">
          <ac:chgData name="馥寧 逄" userId="3fbd7b79b76f0771" providerId="LiveId" clId="{2607AA4B-6884-4FF0-948F-6B726EA166FA}" dt="2019-05-12T14:20:26.728" v="1462"/>
          <ac:picMkLst>
            <pc:docMk/>
            <pc:sldMk cId="3766942351" sldId="258"/>
            <ac:picMk id="1029" creationId="{F101F115-84D0-4102-83FE-EF95CE40FDCF}"/>
          </ac:picMkLst>
        </pc:picChg>
        <pc:picChg chg="add del">
          <ac:chgData name="馥寧 逄" userId="3fbd7b79b76f0771" providerId="LiveId" clId="{2607AA4B-6884-4FF0-948F-6B726EA166FA}" dt="2019-05-12T14:20:26.728" v="1462"/>
          <ac:picMkLst>
            <pc:docMk/>
            <pc:sldMk cId="3766942351" sldId="258"/>
            <ac:picMk id="1030" creationId="{D1828C71-0CBE-4CA4-B3D7-C94DD189F42D}"/>
          </ac:picMkLst>
        </pc:picChg>
        <pc:picChg chg="add del">
          <ac:chgData name="馥寧 逄" userId="3fbd7b79b76f0771" providerId="LiveId" clId="{2607AA4B-6884-4FF0-948F-6B726EA166FA}" dt="2019-05-12T14:20:26.728" v="1462"/>
          <ac:picMkLst>
            <pc:docMk/>
            <pc:sldMk cId="3766942351" sldId="258"/>
            <ac:picMk id="1031" creationId="{612C62DD-62C8-4317-91D7-1BB3ED59A553}"/>
          </ac:picMkLst>
        </pc:picChg>
        <pc:picChg chg="add mod">
          <ac:chgData name="馥寧 逄" userId="3fbd7b79b76f0771" providerId="LiveId" clId="{2607AA4B-6884-4FF0-948F-6B726EA166FA}" dt="2019-05-12T15:01:02.202" v="1861" actId="1076"/>
          <ac:picMkLst>
            <pc:docMk/>
            <pc:sldMk cId="3766942351" sldId="258"/>
            <ac:picMk id="1039" creationId="{D1A1264C-9FFC-4683-AAF4-59EAB638A241}"/>
          </ac:picMkLst>
        </pc:picChg>
        <pc:picChg chg="add mod">
          <ac:chgData name="馥寧 逄" userId="3fbd7b79b76f0771" providerId="LiveId" clId="{2607AA4B-6884-4FF0-948F-6B726EA166FA}" dt="2019-05-12T15:00:51.688" v="1858" actId="1076"/>
          <ac:picMkLst>
            <pc:docMk/>
            <pc:sldMk cId="3766942351" sldId="258"/>
            <ac:picMk id="1042" creationId="{9295338D-E6B6-47FC-95CF-D6B5CE43154E}"/>
          </ac:picMkLst>
        </pc:picChg>
        <pc:picChg chg="add del mod">
          <ac:chgData name="馥寧 逄" userId="3fbd7b79b76f0771" providerId="LiveId" clId="{2607AA4B-6884-4FF0-948F-6B726EA166FA}" dt="2019-05-12T14:46:19.438" v="1835"/>
          <ac:picMkLst>
            <pc:docMk/>
            <pc:sldMk cId="3766942351" sldId="258"/>
            <ac:picMk id="1045" creationId="{6C42DC1D-602B-4D28-908D-D8B6C91599D6}"/>
          </ac:picMkLst>
        </pc:picChg>
      </pc:sldChg>
      <pc:sldChg chg="add del">
        <pc:chgData name="馥寧 逄" userId="3fbd7b79b76f0771" providerId="LiveId" clId="{2607AA4B-6884-4FF0-948F-6B726EA166FA}" dt="2019-05-12T16:02:42.711" v="2138" actId="2696"/>
        <pc:sldMkLst>
          <pc:docMk/>
          <pc:sldMk cId="0" sldId="259"/>
        </pc:sldMkLst>
      </pc:sldChg>
      <pc:sldChg chg="modSp add del">
        <pc:chgData name="馥寧 逄" userId="3fbd7b79b76f0771" providerId="LiveId" clId="{2607AA4B-6884-4FF0-948F-6B726EA166FA}" dt="2019-05-12T14:15:46.173" v="1451" actId="2696"/>
        <pc:sldMkLst>
          <pc:docMk/>
          <pc:sldMk cId="4069300825" sldId="259"/>
        </pc:sldMkLst>
        <pc:spChg chg="mod">
          <ac:chgData name="馥寧 逄" userId="3fbd7b79b76f0771" providerId="LiveId" clId="{2607AA4B-6884-4FF0-948F-6B726EA166FA}" dt="2019-05-12T14:11:00.247" v="1398" actId="404"/>
          <ac:spMkLst>
            <pc:docMk/>
            <pc:sldMk cId="4069300825" sldId="259"/>
            <ac:spMk id="5" creationId="{00000000-0000-0000-0000-000000000000}"/>
          </ac:spMkLst>
        </pc:spChg>
      </pc:sldChg>
      <pc:sldChg chg="addSp delSp modSp">
        <pc:chgData name="馥寧 逄" userId="3fbd7b79b76f0771" providerId="LiveId" clId="{2607AA4B-6884-4FF0-948F-6B726EA166FA}" dt="2019-05-12T16:23:27.292" v="2479" actId="478"/>
        <pc:sldMkLst>
          <pc:docMk/>
          <pc:sldMk cId="4036245946" sldId="260"/>
        </pc:sldMkLst>
        <pc:spChg chg="mod">
          <ac:chgData name="馥寧 逄" userId="3fbd7b79b76f0771" providerId="LiveId" clId="{2607AA4B-6884-4FF0-948F-6B726EA166FA}" dt="2019-05-12T16:17:20.194" v="2404" actId="14100"/>
          <ac:spMkLst>
            <pc:docMk/>
            <pc:sldMk cId="4036245946" sldId="260"/>
            <ac:spMk id="6" creationId="{8B4DEE50-35AF-4725-A2F4-2C076DBFE44D}"/>
          </ac:spMkLst>
        </pc:spChg>
        <pc:spChg chg="del">
          <ac:chgData name="馥寧 逄" userId="3fbd7b79b76f0771" providerId="LiveId" clId="{2607AA4B-6884-4FF0-948F-6B726EA166FA}" dt="2019-05-12T16:23:27.292" v="2479" actId="478"/>
          <ac:spMkLst>
            <pc:docMk/>
            <pc:sldMk cId="4036245946" sldId="260"/>
            <ac:spMk id="11" creationId="{950DB7A2-8045-48D6-A9C2-798997CD421C}"/>
          </ac:spMkLst>
        </pc:spChg>
        <pc:spChg chg="mod">
          <ac:chgData name="馥寧 逄" userId="3fbd7b79b76f0771" providerId="LiveId" clId="{2607AA4B-6884-4FF0-948F-6B726EA166FA}" dt="2019-05-07T04:56:57.009" v="878"/>
          <ac:spMkLst>
            <pc:docMk/>
            <pc:sldMk cId="4036245946" sldId="260"/>
            <ac:spMk id="12" creationId="{7FAC17BA-BA90-41CC-B929-1CDFD81E984F}"/>
          </ac:spMkLst>
        </pc:spChg>
        <pc:spChg chg="mod">
          <ac:chgData name="馥寧 逄" userId="3fbd7b79b76f0771" providerId="LiveId" clId="{2607AA4B-6884-4FF0-948F-6B726EA166FA}" dt="2019-05-07T04:57:07.085" v="883" actId="1076"/>
          <ac:spMkLst>
            <pc:docMk/>
            <pc:sldMk cId="4036245946" sldId="260"/>
            <ac:spMk id="16" creationId="{BFC44AA6-6C16-47ED-8726-B330C554885D}"/>
          </ac:spMkLst>
        </pc:spChg>
        <pc:picChg chg="add del mod">
          <ac:chgData name="馥寧 逄" userId="3fbd7b79b76f0771" providerId="LiveId" clId="{2607AA4B-6884-4FF0-948F-6B726EA166FA}" dt="2019-05-07T03:14:23.685" v="252" actId="478"/>
          <ac:picMkLst>
            <pc:docMk/>
            <pc:sldMk cId="4036245946" sldId="260"/>
            <ac:picMk id="13" creationId="{76AD77DB-E4D4-492C-B549-7DF7BFA242E2}"/>
          </ac:picMkLst>
        </pc:picChg>
        <pc:picChg chg="add del mod">
          <ac:chgData name="馥寧 逄" userId="3fbd7b79b76f0771" providerId="LiveId" clId="{2607AA4B-6884-4FF0-948F-6B726EA166FA}" dt="2019-05-07T03:14:25.236" v="253" actId="478"/>
          <ac:picMkLst>
            <pc:docMk/>
            <pc:sldMk cId="4036245946" sldId="260"/>
            <ac:picMk id="14" creationId="{E83BC015-2D76-4B5F-B821-306F89FBDC57}"/>
          </ac:picMkLst>
        </pc:picChg>
      </pc:sldChg>
      <pc:sldChg chg="add del">
        <pc:chgData name="馥寧 逄" userId="3fbd7b79b76f0771" providerId="LiveId" clId="{2607AA4B-6884-4FF0-948F-6B726EA166FA}" dt="2019-05-12T16:13:10.627" v="2349" actId="2696"/>
        <pc:sldMkLst>
          <pc:docMk/>
          <pc:sldMk cId="0" sldId="261"/>
        </pc:sldMkLst>
      </pc:sldChg>
      <pc:sldChg chg="add del">
        <pc:chgData name="馥寧 逄" userId="3fbd7b79b76f0771" providerId="LiveId" clId="{2607AA4B-6884-4FF0-948F-6B726EA166FA}" dt="2019-05-12T14:00:28.037" v="1131" actId="2696"/>
        <pc:sldMkLst>
          <pc:docMk/>
          <pc:sldMk cId="3499014455" sldId="261"/>
        </pc:sldMkLst>
      </pc:sldChg>
      <pc:sldChg chg="add del">
        <pc:chgData name="馥寧 逄" userId="3fbd7b79b76f0771" providerId="LiveId" clId="{2607AA4B-6884-4FF0-948F-6B726EA166FA}" dt="2019-05-12T16:15:11.525" v="2387" actId="2696"/>
        <pc:sldMkLst>
          <pc:docMk/>
          <pc:sldMk cId="0" sldId="262"/>
        </pc:sldMkLst>
      </pc:sldChg>
      <pc:sldChg chg="add del ord">
        <pc:chgData name="馥寧 逄" userId="3fbd7b79b76f0771" providerId="LiveId" clId="{2607AA4B-6884-4FF0-948F-6B726EA166FA}" dt="2019-05-12T14:10:06.691" v="1382" actId="2696"/>
        <pc:sldMkLst>
          <pc:docMk/>
          <pc:sldMk cId="659865339" sldId="262"/>
        </pc:sldMkLst>
      </pc:sldChg>
      <pc:sldChg chg="add del">
        <pc:chgData name="馥寧 逄" userId="3fbd7b79b76f0771" providerId="LiveId" clId="{2607AA4B-6884-4FF0-948F-6B726EA166FA}" dt="2019-05-12T17:14:19.253" v="3135" actId="2696"/>
        <pc:sldMkLst>
          <pc:docMk/>
          <pc:sldMk cId="0" sldId="263"/>
        </pc:sldMkLst>
      </pc:sldChg>
      <pc:sldChg chg="add del">
        <pc:chgData name="馥寧 逄" userId="3fbd7b79b76f0771" providerId="LiveId" clId="{2607AA4B-6884-4FF0-948F-6B726EA166FA}" dt="2019-05-12T17:15:45.518" v="3171" actId="2696"/>
        <pc:sldMkLst>
          <pc:docMk/>
          <pc:sldMk cId="0" sldId="264"/>
        </pc:sldMkLst>
      </pc:sldChg>
      <pc:sldChg chg="add del">
        <pc:chgData name="馥寧 逄" userId="3fbd7b79b76f0771" providerId="LiveId" clId="{2607AA4B-6884-4FF0-948F-6B726EA166FA}" dt="2019-05-12T17:19:37.996" v="3215" actId="2696"/>
        <pc:sldMkLst>
          <pc:docMk/>
          <pc:sldMk cId="0" sldId="265"/>
        </pc:sldMkLst>
      </pc:sldChg>
      <pc:sldChg chg="add del">
        <pc:chgData name="馥寧 逄" userId="3fbd7b79b76f0771" providerId="LiveId" clId="{2607AA4B-6884-4FF0-948F-6B726EA166FA}" dt="2019-05-12T17:22:22.753" v="3307" actId="2696"/>
        <pc:sldMkLst>
          <pc:docMk/>
          <pc:sldMk cId="0" sldId="266"/>
        </pc:sldMkLst>
      </pc:sldChg>
      <pc:sldChg chg="add del">
        <pc:chgData name="馥寧 逄" userId="3fbd7b79b76f0771" providerId="LiveId" clId="{2607AA4B-6884-4FF0-948F-6B726EA166FA}" dt="2019-05-12T17:28:15.405" v="3312" actId="2696"/>
        <pc:sldMkLst>
          <pc:docMk/>
          <pc:sldMk cId="0" sldId="267"/>
        </pc:sldMkLst>
      </pc:sldChg>
      <pc:sldChg chg="add del">
        <pc:chgData name="馥寧 逄" userId="3fbd7b79b76f0771" providerId="LiveId" clId="{2607AA4B-6884-4FF0-948F-6B726EA166FA}" dt="2019-05-12T17:28:15.438" v="3313" actId="2696"/>
        <pc:sldMkLst>
          <pc:docMk/>
          <pc:sldMk cId="0" sldId="268"/>
        </pc:sldMkLst>
      </pc:sldChg>
      <pc:sldChg chg="add del">
        <pc:chgData name="馥寧 逄" userId="3fbd7b79b76f0771" providerId="LiveId" clId="{2607AA4B-6884-4FF0-948F-6B726EA166FA}" dt="2019-05-12T17:28:15.458" v="3314" actId="2696"/>
        <pc:sldMkLst>
          <pc:docMk/>
          <pc:sldMk cId="0" sldId="269"/>
        </pc:sldMkLst>
      </pc:sldChg>
      <pc:sldChg chg="add del">
        <pc:chgData name="馥寧 逄" userId="3fbd7b79b76f0771" providerId="LiveId" clId="{2607AA4B-6884-4FF0-948F-6B726EA166FA}" dt="2019-05-12T17:28:15.483" v="3315" actId="2696"/>
        <pc:sldMkLst>
          <pc:docMk/>
          <pc:sldMk cId="0" sldId="270"/>
        </pc:sldMkLst>
      </pc:sldChg>
      <pc:sldChg chg="add del">
        <pc:chgData name="馥寧 逄" userId="3fbd7b79b76f0771" providerId="LiveId" clId="{2607AA4B-6884-4FF0-948F-6B726EA166FA}" dt="2019-05-12T17:28:15.503" v="3316" actId="2696"/>
        <pc:sldMkLst>
          <pc:docMk/>
          <pc:sldMk cId="0" sldId="271"/>
        </pc:sldMkLst>
      </pc:sldChg>
      <pc:sldChg chg="add del">
        <pc:chgData name="馥寧 逄" userId="3fbd7b79b76f0771" providerId="LiveId" clId="{2607AA4B-6884-4FF0-948F-6B726EA166FA}" dt="2019-05-12T17:28:15.529" v="3317" actId="2696"/>
        <pc:sldMkLst>
          <pc:docMk/>
          <pc:sldMk cId="0" sldId="272"/>
        </pc:sldMkLst>
      </pc:sldChg>
      <pc:sldChg chg="add del">
        <pc:chgData name="馥寧 逄" userId="3fbd7b79b76f0771" providerId="LiveId" clId="{2607AA4B-6884-4FF0-948F-6B726EA166FA}" dt="2019-05-12T17:28:15.555" v="3318" actId="2696"/>
        <pc:sldMkLst>
          <pc:docMk/>
          <pc:sldMk cId="0" sldId="273"/>
        </pc:sldMkLst>
      </pc:sldChg>
      <pc:sldChg chg="add del">
        <pc:chgData name="馥寧 逄" userId="3fbd7b79b76f0771" providerId="LiveId" clId="{2607AA4B-6884-4FF0-948F-6B726EA166FA}" dt="2019-05-12T17:28:15.580" v="3319" actId="2696"/>
        <pc:sldMkLst>
          <pc:docMk/>
          <pc:sldMk cId="0" sldId="274"/>
        </pc:sldMkLst>
      </pc:sldChg>
      <pc:sldChg chg="add del">
        <pc:chgData name="馥寧 逄" userId="3fbd7b79b76f0771" providerId="LiveId" clId="{2607AA4B-6884-4FF0-948F-6B726EA166FA}" dt="2019-05-12T17:28:15.607" v="3320" actId="2696"/>
        <pc:sldMkLst>
          <pc:docMk/>
          <pc:sldMk cId="0" sldId="275"/>
        </pc:sldMkLst>
      </pc:sldChg>
      <pc:sldChg chg="add del">
        <pc:chgData name="馥寧 逄" userId="3fbd7b79b76f0771" providerId="LiveId" clId="{2607AA4B-6884-4FF0-948F-6B726EA166FA}" dt="2019-05-12T17:28:15.644" v="3321" actId="2696"/>
        <pc:sldMkLst>
          <pc:docMk/>
          <pc:sldMk cId="0" sldId="276"/>
        </pc:sldMkLst>
      </pc:sldChg>
      <pc:sldChg chg="add del">
        <pc:chgData name="馥寧 逄" userId="3fbd7b79b76f0771" providerId="LiveId" clId="{2607AA4B-6884-4FF0-948F-6B726EA166FA}" dt="2019-05-12T17:28:15.704" v="3323" actId="2696"/>
        <pc:sldMkLst>
          <pc:docMk/>
          <pc:sldMk cId="0" sldId="277"/>
        </pc:sldMkLst>
      </pc:sldChg>
      <pc:sldChg chg="add del">
        <pc:chgData name="馥寧 逄" userId="3fbd7b79b76f0771" providerId="LiveId" clId="{2607AA4B-6884-4FF0-948F-6B726EA166FA}" dt="2019-05-12T17:28:15.746" v="3324" actId="2696"/>
        <pc:sldMkLst>
          <pc:docMk/>
          <pc:sldMk cId="0" sldId="278"/>
        </pc:sldMkLst>
      </pc:sldChg>
      <pc:sldChg chg="add del">
        <pc:chgData name="馥寧 逄" userId="3fbd7b79b76f0771" providerId="LiveId" clId="{2607AA4B-6884-4FF0-948F-6B726EA166FA}" dt="2019-05-12T17:28:15.790" v="3325" actId="2696"/>
        <pc:sldMkLst>
          <pc:docMk/>
          <pc:sldMk cId="0" sldId="279"/>
        </pc:sldMkLst>
      </pc:sldChg>
      <pc:sldChg chg="add del">
        <pc:chgData name="馥寧 逄" userId="3fbd7b79b76f0771" providerId="LiveId" clId="{2607AA4B-6884-4FF0-948F-6B726EA166FA}" dt="2019-05-12T17:28:15.817" v="3326" actId="2696"/>
        <pc:sldMkLst>
          <pc:docMk/>
          <pc:sldMk cId="0" sldId="280"/>
        </pc:sldMkLst>
      </pc:sldChg>
      <pc:sldChg chg="add del">
        <pc:chgData name="馥寧 逄" userId="3fbd7b79b76f0771" providerId="LiveId" clId="{2607AA4B-6884-4FF0-948F-6B726EA166FA}" dt="2019-05-12T17:28:15.842" v="3327" actId="2696"/>
        <pc:sldMkLst>
          <pc:docMk/>
          <pc:sldMk cId="0" sldId="281"/>
        </pc:sldMkLst>
      </pc:sldChg>
      <pc:sldChg chg="add del">
        <pc:chgData name="馥寧 逄" userId="3fbd7b79b76f0771" providerId="LiveId" clId="{2607AA4B-6884-4FF0-948F-6B726EA166FA}" dt="2019-05-12T17:28:15.871" v="3328" actId="2696"/>
        <pc:sldMkLst>
          <pc:docMk/>
          <pc:sldMk cId="0" sldId="282"/>
        </pc:sldMkLst>
      </pc:sldChg>
      <pc:sldChg chg="add del">
        <pc:chgData name="馥寧 逄" userId="3fbd7b79b76f0771" providerId="LiveId" clId="{2607AA4B-6884-4FF0-948F-6B726EA166FA}" dt="2019-05-12T17:28:15.906" v="3329" actId="2696"/>
        <pc:sldMkLst>
          <pc:docMk/>
          <pc:sldMk cId="0" sldId="283"/>
        </pc:sldMkLst>
      </pc:sldChg>
      <pc:sldChg chg="add del">
        <pc:chgData name="馥寧 逄" userId="3fbd7b79b76f0771" providerId="LiveId" clId="{2607AA4B-6884-4FF0-948F-6B726EA166FA}" dt="2019-05-12T17:28:15.930" v="3330" actId="2696"/>
        <pc:sldMkLst>
          <pc:docMk/>
          <pc:sldMk cId="0" sldId="284"/>
        </pc:sldMkLst>
      </pc:sldChg>
      <pc:sldChg chg="add del">
        <pc:chgData name="馥寧 逄" userId="3fbd7b79b76f0771" providerId="LiveId" clId="{2607AA4B-6884-4FF0-948F-6B726EA166FA}" dt="2019-05-12T17:28:15.971" v="3332" actId="2696"/>
        <pc:sldMkLst>
          <pc:docMk/>
          <pc:sldMk cId="0" sldId="285"/>
        </pc:sldMkLst>
      </pc:sldChg>
      <pc:sldChg chg="add del">
        <pc:chgData name="馥寧 逄" userId="3fbd7b79b76f0771" providerId="LiveId" clId="{2607AA4B-6884-4FF0-948F-6B726EA166FA}" dt="2019-05-12T17:28:15.951" v="3331" actId="2696"/>
        <pc:sldMkLst>
          <pc:docMk/>
          <pc:sldMk cId="0" sldId="286"/>
        </pc:sldMkLst>
      </pc:sldChg>
      <pc:sldChg chg="add del">
        <pc:chgData name="馥寧 逄" userId="3fbd7b79b76f0771" providerId="LiveId" clId="{2607AA4B-6884-4FF0-948F-6B726EA166FA}" dt="2019-05-12T17:28:15.991" v="3333" actId="2696"/>
        <pc:sldMkLst>
          <pc:docMk/>
          <pc:sldMk cId="0" sldId="287"/>
        </pc:sldMkLst>
      </pc:sldChg>
      <pc:sldChg chg="add del">
        <pc:chgData name="馥寧 逄" userId="3fbd7b79b76f0771" providerId="LiveId" clId="{2607AA4B-6884-4FF0-948F-6B726EA166FA}" dt="2019-05-12T17:28:16.055" v="3334" actId="2696"/>
        <pc:sldMkLst>
          <pc:docMk/>
          <pc:sldMk cId="0" sldId="288"/>
        </pc:sldMkLst>
      </pc:sldChg>
      <pc:sldChg chg="add del">
        <pc:chgData name="馥寧 逄" userId="3fbd7b79b76f0771" providerId="LiveId" clId="{2607AA4B-6884-4FF0-948F-6B726EA166FA}" dt="2019-05-12T17:28:15.679" v="3322" actId="2696"/>
        <pc:sldMkLst>
          <pc:docMk/>
          <pc:sldMk cId="0" sldId="289"/>
        </pc:sldMkLst>
      </pc:sldChg>
      <pc:sldChg chg="addSp delSp modSp">
        <pc:chgData name="馥寧 逄" userId="3fbd7b79b76f0771" providerId="LiveId" clId="{2607AA4B-6884-4FF0-948F-6B726EA166FA}" dt="2019-05-07T05:03:36.829" v="1030" actId="14100"/>
        <pc:sldMkLst>
          <pc:docMk/>
          <pc:sldMk cId="3667849603" sldId="318"/>
        </pc:sldMkLst>
        <pc:spChg chg="add mod">
          <ac:chgData name="馥寧 逄" userId="3fbd7b79b76f0771" providerId="LiveId" clId="{2607AA4B-6884-4FF0-948F-6B726EA166FA}" dt="2019-05-07T02:24:32.753" v="58" actId="404"/>
          <ac:spMkLst>
            <pc:docMk/>
            <pc:sldMk cId="3667849603" sldId="318"/>
            <ac:spMk id="21" creationId="{ECED78AA-FE3B-4C4F-A286-F8717A819487}"/>
          </ac:spMkLst>
        </pc:spChg>
        <pc:spChg chg="add mod">
          <ac:chgData name="馥寧 逄" userId="3fbd7b79b76f0771" providerId="LiveId" clId="{2607AA4B-6884-4FF0-948F-6B726EA166FA}" dt="2019-05-07T02:24:16.311" v="55" actId="1076"/>
          <ac:spMkLst>
            <pc:docMk/>
            <pc:sldMk cId="3667849603" sldId="318"/>
            <ac:spMk id="25" creationId="{7A4335F5-3C89-4E30-8DD5-96160E624371}"/>
          </ac:spMkLst>
        </pc:spChg>
        <pc:spChg chg="add del mod">
          <ac:chgData name="馥寧 逄" userId="3fbd7b79b76f0771" providerId="LiveId" clId="{2607AA4B-6884-4FF0-948F-6B726EA166FA}" dt="2019-05-07T02:25:54.823" v="69" actId="11529"/>
          <ac:spMkLst>
            <pc:docMk/>
            <pc:sldMk cId="3667849603" sldId="318"/>
            <ac:spMk id="30" creationId="{9CBE86D5-1858-4328-BBF4-BDF7CCD0AF8A}"/>
          </ac:spMkLst>
        </pc:spChg>
        <pc:spChg chg="add mod">
          <ac:chgData name="馥寧 逄" userId="3fbd7b79b76f0771" providerId="LiveId" clId="{2607AA4B-6884-4FF0-948F-6B726EA166FA}" dt="2019-05-07T02:27:41.535" v="84" actId="208"/>
          <ac:spMkLst>
            <pc:docMk/>
            <pc:sldMk cId="3667849603" sldId="318"/>
            <ac:spMk id="31" creationId="{22BCC010-62C6-4315-A959-2FD18BE71FF4}"/>
          </ac:spMkLst>
        </pc:spChg>
        <pc:spChg chg="add mod">
          <ac:chgData name="馥寧 逄" userId="3fbd7b79b76f0771" providerId="LiveId" clId="{2607AA4B-6884-4FF0-948F-6B726EA166FA}" dt="2019-05-07T02:27:55.497" v="86" actId="208"/>
          <ac:spMkLst>
            <pc:docMk/>
            <pc:sldMk cId="3667849603" sldId="318"/>
            <ac:spMk id="32" creationId="{7D9E1941-968C-4120-B091-92C30DE77410}"/>
          </ac:spMkLst>
        </pc:spChg>
        <pc:spChg chg="add mod ord">
          <ac:chgData name="馥寧 逄" userId="3fbd7b79b76f0771" providerId="LiveId" clId="{2607AA4B-6884-4FF0-948F-6B726EA166FA}" dt="2019-05-07T05:03:36.829" v="1030" actId="14100"/>
          <ac:spMkLst>
            <pc:docMk/>
            <pc:sldMk cId="3667849603" sldId="318"/>
            <ac:spMk id="33" creationId="{7EE93B3B-FA6E-480C-90DD-E01ECBEE67D4}"/>
          </ac:spMkLst>
        </pc:spChg>
        <pc:spChg chg="add mod ord">
          <ac:chgData name="馥寧 逄" userId="3fbd7b79b76f0771" providerId="LiveId" clId="{2607AA4B-6884-4FF0-948F-6B726EA166FA}" dt="2019-05-07T05:03:36.829" v="1030" actId="14100"/>
          <ac:spMkLst>
            <pc:docMk/>
            <pc:sldMk cId="3667849603" sldId="318"/>
            <ac:spMk id="34" creationId="{DD73E1FA-782D-4644-9639-28FD7F44A406}"/>
          </ac:spMkLst>
        </pc:spChg>
        <pc:spChg chg="add mod">
          <ac:chgData name="馥寧 逄" userId="3fbd7b79b76f0771" providerId="LiveId" clId="{2607AA4B-6884-4FF0-948F-6B726EA166FA}" dt="2019-05-07T04:57:33.845" v="898" actId="1036"/>
          <ac:spMkLst>
            <pc:docMk/>
            <pc:sldMk cId="3667849603" sldId="318"/>
            <ac:spMk id="35" creationId="{2F1EF608-05BD-4F36-9210-7B63750DFAA4}"/>
          </ac:spMkLst>
        </pc:spChg>
        <pc:spChg chg="add mod">
          <ac:chgData name="馥寧 逄" userId="3fbd7b79b76f0771" providerId="LiveId" clId="{2607AA4B-6884-4FF0-948F-6B726EA166FA}" dt="2019-05-07T05:03:13.789" v="1027" actId="1076"/>
          <ac:spMkLst>
            <pc:docMk/>
            <pc:sldMk cId="3667849603" sldId="318"/>
            <ac:spMk id="36" creationId="{424C70DF-8D1C-4266-A359-50DFB43742B4}"/>
          </ac:spMkLst>
        </pc:spChg>
        <pc:picChg chg="mod">
          <ac:chgData name="馥寧 逄" userId="3fbd7b79b76f0771" providerId="LiveId" clId="{2607AA4B-6884-4FF0-948F-6B726EA166FA}" dt="2019-05-07T02:29:07.778" v="96" actId="1076"/>
          <ac:picMkLst>
            <pc:docMk/>
            <pc:sldMk cId="3667849603" sldId="318"/>
            <ac:picMk id="9" creationId="{E2E8502E-397F-47ED-B012-8DA0C85005EF}"/>
          </ac:picMkLst>
        </pc:picChg>
        <pc:picChg chg="mod">
          <ac:chgData name="馥寧 逄" userId="3fbd7b79b76f0771" providerId="LiveId" clId="{2607AA4B-6884-4FF0-948F-6B726EA166FA}" dt="2019-05-07T02:24:12.566" v="54" actId="1076"/>
          <ac:picMkLst>
            <pc:docMk/>
            <pc:sldMk cId="3667849603" sldId="318"/>
            <ac:picMk id="19" creationId="{E7F7850E-BEE8-41B9-935A-27EE4E5A1534}"/>
          </ac:picMkLst>
        </pc:picChg>
        <pc:picChg chg="mod">
          <ac:chgData name="馥寧 逄" userId="3fbd7b79b76f0771" providerId="LiveId" clId="{2607AA4B-6884-4FF0-948F-6B726EA166FA}" dt="2019-05-07T02:26:14.402" v="72" actId="1076"/>
          <ac:picMkLst>
            <pc:docMk/>
            <pc:sldMk cId="3667849603" sldId="318"/>
            <ac:picMk id="23" creationId="{F634837D-39C4-4EBF-81BB-3082E508EC4C}"/>
          </ac:picMkLst>
        </pc:picChg>
        <pc:picChg chg="add mod">
          <ac:chgData name="馥寧 逄" userId="3fbd7b79b76f0771" providerId="LiveId" clId="{2607AA4B-6884-4FF0-948F-6B726EA166FA}" dt="2019-05-07T05:03:24.676" v="1028" actId="14100"/>
          <ac:picMkLst>
            <pc:docMk/>
            <pc:sldMk cId="3667849603" sldId="318"/>
            <ac:picMk id="24" creationId="{1C8E5A48-7061-4538-AF65-5DA2F5F7AE20}"/>
          </ac:picMkLst>
        </pc:picChg>
        <pc:inkChg chg="add del">
          <ac:chgData name="馥寧 逄" userId="3fbd7b79b76f0771" providerId="LiveId" clId="{2607AA4B-6884-4FF0-948F-6B726EA166FA}" dt="2019-05-07T02:25:16.694" v="65"/>
          <ac:inkMkLst>
            <pc:docMk/>
            <pc:sldMk cId="3667849603" sldId="318"/>
            <ac:inkMk id="4" creationId="{FBE8B543-5B18-40C2-A827-D8950DEEBAA1}"/>
          </ac:inkMkLst>
        </pc:inkChg>
        <pc:inkChg chg="add del">
          <ac:chgData name="馥寧 逄" userId="3fbd7b79b76f0771" providerId="LiveId" clId="{2607AA4B-6884-4FF0-948F-6B726EA166FA}" dt="2019-05-07T02:25:12.356" v="63" actId="9405"/>
          <ac:inkMkLst>
            <pc:docMk/>
            <pc:sldMk cId="3667849603" sldId="318"/>
            <ac:inkMk id="5" creationId="{DEA3334B-33F7-4EF3-91FD-9F4870806418}"/>
          </ac:inkMkLst>
        </pc:inkChg>
        <pc:inkChg chg="add">
          <ac:chgData name="馥寧 逄" userId="3fbd7b79b76f0771" providerId="LiveId" clId="{2607AA4B-6884-4FF0-948F-6B726EA166FA}" dt="2019-05-07T02:25:12.184" v="62"/>
          <ac:inkMkLst>
            <pc:docMk/>
            <pc:sldMk cId="3667849603" sldId="318"/>
            <ac:inkMk id="10" creationId="{0CA406E0-5E8C-47B5-8551-1F9CBD4895BE}"/>
          </ac:inkMkLst>
        </pc:inkChg>
        <pc:inkChg chg="add del">
          <ac:chgData name="馥寧 逄" userId="3fbd7b79b76f0771" providerId="LiveId" clId="{2607AA4B-6884-4FF0-948F-6B726EA166FA}" dt="2019-05-07T02:25:16.694" v="65"/>
          <ac:inkMkLst>
            <pc:docMk/>
            <pc:sldMk cId="3667849603" sldId="318"/>
            <ac:inkMk id="26" creationId="{23794F4D-66AF-4898-B699-87A42ADE82DA}"/>
          </ac:inkMkLst>
        </pc:inkChg>
        <pc:inkChg chg="add del">
          <ac:chgData name="馥寧 逄" userId="3fbd7b79b76f0771" providerId="LiveId" clId="{2607AA4B-6884-4FF0-948F-6B726EA166FA}" dt="2019-05-07T02:25:27.773" v="67"/>
          <ac:inkMkLst>
            <pc:docMk/>
            <pc:sldMk cId="3667849603" sldId="318"/>
            <ac:inkMk id="27" creationId="{F3E80278-40D3-462F-8F02-87C39ED4E557}"/>
          </ac:inkMkLst>
        </pc:inkChg>
        <pc:inkChg chg="add del">
          <ac:chgData name="馥寧 逄" userId="3fbd7b79b76f0771" providerId="LiveId" clId="{2607AA4B-6884-4FF0-948F-6B726EA166FA}" dt="2019-05-07T02:25:27.773" v="67"/>
          <ac:inkMkLst>
            <pc:docMk/>
            <pc:sldMk cId="3667849603" sldId="318"/>
            <ac:inkMk id="28" creationId="{979A5BF7-9D83-4E2C-8D3A-2F974423F672}"/>
          </ac:inkMkLst>
        </pc:inkChg>
        <pc:inkChg chg="add">
          <ac:chgData name="馥寧 逄" userId="3fbd7b79b76f0771" providerId="LiveId" clId="{2607AA4B-6884-4FF0-948F-6B726EA166FA}" dt="2019-05-07T02:25:27.773" v="67"/>
          <ac:inkMkLst>
            <pc:docMk/>
            <pc:sldMk cId="3667849603" sldId="318"/>
            <ac:inkMk id="29" creationId="{1BE45A3B-B8E0-464B-8B24-A5D14B4210B5}"/>
          </ac:inkMkLst>
        </pc:inkChg>
      </pc:sldChg>
      <pc:sldChg chg="modSp add del">
        <pc:chgData name="馥寧 逄" userId="3fbd7b79b76f0771" providerId="LiveId" clId="{2607AA4B-6884-4FF0-948F-6B726EA166FA}" dt="2019-05-12T13:57:28.596" v="1081" actId="2696"/>
        <pc:sldMkLst>
          <pc:docMk/>
          <pc:sldMk cId="3032014420" sldId="319"/>
        </pc:sldMkLst>
        <pc:graphicFrameChg chg="mod modGraphic">
          <ac:chgData name="馥寧 逄" userId="3fbd7b79b76f0771" providerId="LiveId" clId="{2607AA4B-6884-4FF0-948F-6B726EA166FA}" dt="2019-05-12T13:54:12.338" v="1045" actId="108"/>
          <ac:graphicFrameMkLst>
            <pc:docMk/>
            <pc:sldMk cId="3032014420" sldId="319"/>
            <ac:graphicFrameMk id="6" creationId="{00000000-0000-0000-0000-000000000000}"/>
          </ac:graphicFrameMkLst>
        </pc:graphicFrameChg>
      </pc:sldChg>
      <pc:sldChg chg="addSp delSp modSp add del">
        <pc:chgData name="馥寧 逄" userId="3fbd7b79b76f0771" providerId="LiveId" clId="{2607AA4B-6884-4FF0-948F-6B726EA166FA}" dt="2019-05-12T17:29:24.606" v="3369" actId="2696"/>
        <pc:sldMkLst>
          <pc:docMk/>
          <pc:sldMk cId="442319308" sldId="320"/>
        </pc:sldMkLst>
        <pc:spChg chg="del mod">
          <ac:chgData name="馥寧 逄" userId="3fbd7b79b76f0771" providerId="LiveId" clId="{2607AA4B-6884-4FF0-948F-6B726EA166FA}" dt="2019-05-12T14:06:39.672" v="1331"/>
          <ac:spMkLst>
            <pc:docMk/>
            <pc:sldMk cId="442319308" sldId="320"/>
            <ac:spMk id="2" creationId="{00000000-0000-0000-0000-000000000000}"/>
          </ac:spMkLst>
        </pc:spChg>
        <pc:spChg chg="del mod">
          <ac:chgData name="馥寧 逄" userId="3fbd7b79b76f0771" providerId="LiveId" clId="{2607AA4B-6884-4FF0-948F-6B726EA166FA}" dt="2019-05-12T14:06:39.672" v="1331"/>
          <ac:spMkLst>
            <pc:docMk/>
            <pc:sldMk cId="442319308" sldId="320"/>
            <ac:spMk id="3" creationId="{00000000-0000-0000-0000-000000000000}"/>
          </ac:spMkLst>
        </pc:spChg>
        <pc:spChg chg="add del mod">
          <ac:chgData name="馥寧 逄" userId="3fbd7b79b76f0771" providerId="LiveId" clId="{2607AA4B-6884-4FF0-948F-6B726EA166FA}" dt="2019-05-12T14:06:39.672" v="1331"/>
          <ac:spMkLst>
            <pc:docMk/>
            <pc:sldMk cId="442319308" sldId="320"/>
            <ac:spMk id="5" creationId="{7B11A0F2-1E1F-410F-8191-CC1C624C8E24}"/>
          </ac:spMkLst>
        </pc:spChg>
        <pc:spChg chg="add del mod">
          <ac:chgData name="馥寧 逄" userId="3fbd7b79b76f0771" providerId="LiveId" clId="{2607AA4B-6884-4FF0-948F-6B726EA166FA}" dt="2019-05-12T14:06:39.672" v="1331"/>
          <ac:spMkLst>
            <pc:docMk/>
            <pc:sldMk cId="442319308" sldId="320"/>
            <ac:spMk id="6" creationId="{A0BC6612-7875-474A-A5E4-8528E14B2447}"/>
          </ac:spMkLst>
        </pc:spChg>
        <pc:spChg chg="add mod ord">
          <ac:chgData name="馥寧 逄" userId="3fbd7b79b76f0771" providerId="LiveId" clId="{2607AA4B-6884-4FF0-948F-6B726EA166FA}" dt="2019-05-12T14:09:43.152" v="1379" actId="1076"/>
          <ac:spMkLst>
            <pc:docMk/>
            <pc:sldMk cId="442319308" sldId="320"/>
            <ac:spMk id="8" creationId="{E0CC5C17-A982-4F99-8716-E4CDC6E3A198}"/>
          </ac:spMkLst>
        </pc:spChg>
        <pc:spChg chg="add mod">
          <ac:chgData name="馥寧 逄" userId="3fbd7b79b76f0771" providerId="LiveId" clId="{2607AA4B-6884-4FF0-948F-6B726EA166FA}" dt="2019-05-12T14:09:32.258" v="1377" actId="1076"/>
          <ac:spMkLst>
            <pc:docMk/>
            <pc:sldMk cId="442319308" sldId="320"/>
            <ac:spMk id="9" creationId="{09AF05DB-1DB5-4E6E-BD23-FBEF22FA9B70}"/>
          </ac:spMkLst>
        </pc:spChg>
        <pc:spChg chg="add mod">
          <ac:chgData name="馥寧 逄" userId="3fbd7b79b76f0771" providerId="LiveId" clId="{2607AA4B-6884-4FF0-948F-6B726EA166FA}" dt="2019-05-12T14:09:24.236" v="1375" actId="1076"/>
          <ac:spMkLst>
            <pc:docMk/>
            <pc:sldMk cId="442319308" sldId="320"/>
            <ac:spMk id="10" creationId="{FFF54CAA-9C15-425F-9F9A-009B04A2FF1D}"/>
          </ac:spMkLst>
        </pc:spChg>
        <pc:spChg chg="add del mod">
          <ac:chgData name="馥寧 逄" userId="3fbd7b79b76f0771" providerId="LiveId" clId="{2607AA4B-6884-4FF0-948F-6B726EA166FA}" dt="2019-05-12T14:06:47.560" v="1333" actId="478"/>
          <ac:spMkLst>
            <pc:docMk/>
            <pc:sldMk cId="442319308" sldId="320"/>
            <ac:spMk id="12" creationId="{5DD0C6BE-AFF8-4913-86BD-4375800334ED}"/>
          </ac:spMkLst>
        </pc:spChg>
        <pc:spChg chg="add del mod">
          <ac:chgData name="馥寧 逄" userId="3fbd7b79b76f0771" providerId="LiveId" clId="{2607AA4B-6884-4FF0-948F-6B726EA166FA}" dt="2019-05-12T14:06:44.180" v="1332" actId="478"/>
          <ac:spMkLst>
            <pc:docMk/>
            <pc:sldMk cId="442319308" sldId="320"/>
            <ac:spMk id="13" creationId="{E2E3C24F-F70B-4E2E-9761-9E093A3B66D3}"/>
          </ac:spMkLst>
        </pc:spChg>
        <pc:spChg chg="add mod">
          <ac:chgData name="馥寧 逄" userId="3fbd7b79b76f0771" providerId="LiveId" clId="{2607AA4B-6884-4FF0-948F-6B726EA166FA}" dt="2019-05-12T14:07:10.077" v="1340" actId="1076"/>
          <ac:spMkLst>
            <pc:docMk/>
            <pc:sldMk cId="442319308" sldId="320"/>
            <ac:spMk id="14" creationId="{022B8363-16A1-42E7-A20C-9FE1568B713F}"/>
          </ac:spMkLst>
        </pc:spChg>
        <pc:spChg chg="add mod">
          <ac:chgData name="馥寧 逄" userId="3fbd7b79b76f0771" providerId="LiveId" clId="{2607AA4B-6884-4FF0-948F-6B726EA166FA}" dt="2019-05-12T14:07:10.077" v="1340" actId="1076"/>
          <ac:spMkLst>
            <pc:docMk/>
            <pc:sldMk cId="442319308" sldId="320"/>
            <ac:spMk id="15" creationId="{92F49037-4C4B-4777-938D-AF1E195F622C}"/>
          </ac:spMkLst>
        </pc:spChg>
        <pc:spChg chg="add mod">
          <ac:chgData name="馥寧 逄" userId="3fbd7b79b76f0771" providerId="LiveId" clId="{2607AA4B-6884-4FF0-948F-6B726EA166FA}" dt="2019-05-12T14:07:43.700" v="1349" actId="1076"/>
          <ac:spMkLst>
            <pc:docMk/>
            <pc:sldMk cId="442319308" sldId="320"/>
            <ac:spMk id="17" creationId="{8B942296-E940-4AF1-AB2D-C91C564A0FC1}"/>
          </ac:spMkLst>
        </pc:spChg>
        <pc:spChg chg="add mod">
          <ac:chgData name="馥寧 逄" userId="3fbd7b79b76f0771" providerId="LiveId" clId="{2607AA4B-6884-4FF0-948F-6B726EA166FA}" dt="2019-05-12T14:09:47.733" v="1380" actId="1076"/>
          <ac:spMkLst>
            <pc:docMk/>
            <pc:sldMk cId="442319308" sldId="320"/>
            <ac:spMk id="18" creationId="{F6D0DBB8-08A3-4D4C-96A0-D55B353A6218}"/>
          </ac:spMkLst>
        </pc:spChg>
        <pc:spChg chg="add mod ord">
          <ac:chgData name="馥寧 逄" userId="3fbd7b79b76f0771" providerId="LiveId" clId="{2607AA4B-6884-4FF0-948F-6B726EA166FA}" dt="2019-05-12T14:09:24.236" v="1375" actId="1076"/>
          <ac:spMkLst>
            <pc:docMk/>
            <pc:sldMk cId="442319308" sldId="320"/>
            <ac:spMk id="20" creationId="{549FD651-30BB-4924-BD37-17BA81E8DB9B}"/>
          </ac:spMkLst>
        </pc:spChg>
        <pc:picChg chg="del mod">
          <ac:chgData name="馥寧 逄" userId="3fbd7b79b76f0771" providerId="LiveId" clId="{2607AA4B-6884-4FF0-948F-6B726EA166FA}" dt="2019-05-12T14:06:39.672" v="1331"/>
          <ac:picMkLst>
            <pc:docMk/>
            <pc:sldMk cId="442319308" sldId="320"/>
            <ac:picMk id="4" creationId="{00000000-0000-0000-0000-000000000000}"/>
          </ac:picMkLst>
        </pc:picChg>
        <pc:picChg chg="add del mod">
          <ac:chgData name="馥寧 逄" userId="3fbd7b79b76f0771" providerId="LiveId" clId="{2607AA4B-6884-4FF0-948F-6B726EA166FA}" dt="2019-05-12T14:06:39.672" v="1331"/>
          <ac:picMkLst>
            <pc:docMk/>
            <pc:sldMk cId="442319308" sldId="320"/>
            <ac:picMk id="7" creationId="{4AACA509-D1C6-47BA-8800-118C04395800}"/>
          </ac:picMkLst>
        </pc:picChg>
        <pc:picChg chg="add mod">
          <ac:chgData name="馥寧 逄" userId="3fbd7b79b76f0771" providerId="LiveId" clId="{2607AA4B-6884-4FF0-948F-6B726EA166FA}" dt="2019-05-12T14:09:28.835" v="1376" actId="1076"/>
          <ac:picMkLst>
            <pc:docMk/>
            <pc:sldMk cId="442319308" sldId="320"/>
            <ac:picMk id="11" creationId="{5FCD607F-6378-4EE0-9AC2-11F482C9593E}"/>
          </ac:picMkLst>
        </pc:picChg>
        <pc:picChg chg="add mod">
          <ac:chgData name="馥寧 逄" userId="3fbd7b79b76f0771" providerId="LiveId" clId="{2607AA4B-6884-4FF0-948F-6B726EA166FA}" dt="2019-05-12T14:08:14.214" v="1357" actId="1076"/>
          <ac:picMkLst>
            <pc:docMk/>
            <pc:sldMk cId="442319308" sldId="320"/>
            <ac:picMk id="16" creationId="{7608ED58-5D98-4F21-9C83-B3B52202F5C7}"/>
          </ac:picMkLst>
        </pc:picChg>
        <pc:picChg chg="add mod">
          <ac:chgData name="馥寧 逄" userId="3fbd7b79b76f0771" providerId="LiveId" clId="{2607AA4B-6884-4FF0-948F-6B726EA166FA}" dt="2019-05-12T14:09:51.284" v="1381" actId="1076"/>
          <ac:picMkLst>
            <pc:docMk/>
            <pc:sldMk cId="442319308" sldId="320"/>
            <ac:picMk id="19" creationId="{37C5AF8C-13D6-48E8-A6DB-F6C62654ED67}"/>
          </ac:picMkLst>
        </pc:picChg>
      </pc:sldChg>
      <pc:sldChg chg="modSp add ord setBg">
        <pc:chgData name="馥寧 逄" userId="3fbd7b79b76f0771" providerId="LiveId" clId="{2607AA4B-6884-4FF0-948F-6B726EA166FA}" dt="2019-05-12T17:29:08.433" v="3368"/>
        <pc:sldMkLst>
          <pc:docMk/>
          <pc:sldMk cId="1300010593" sldId="321"/>
        </pc:sldMkLst>
        <pc:spChg chg="mod">
          <ac:chgData name="馥寧 逄" userId="3fbd7b79b76f0771" providerId="LiveId" clId="{2607AA4B-6884-4FF0-948F-6B726EA166FA}" dt="2019-05-12T14:01:39.202" v="1212" actId="20577"/>
          <ac:spMkLst>
            <pc:docMk/>
            <pc:sldMk cId="1300010593" sldId="321"/>
            <ac:spMk id="2" creationId="{655CDE03-80A3-4E30-BBEB-E2E5E004E5D0}"/>
          </ac:spMkLst>
        </pc:spChg>
        <pc:spChg chg="mod">
          <ac:chgData name="馥寧 逄" userId="3fbd7b79b76f0771" providerId="LiveId" clId="{2607AA4B-6884-4FF0-948F-6B726EA166FA}" dt="2019-05-12T14:00:49.789" v="1143" actId="20577"/>
          <ac:spMkLst>
            <pc:docMk/>
            <pc:sldMk cId="1300010593" sldId="321"/>
            <ac:spMk id="4" creationId="{590567B3-3998-41E4-97E9-7A5ED304BDE3}"/>
          </ac:spMkLst>
        </pc:spChg>
        <pc:spChg chg="mod">
          <ac:chgData name="馥寧 逄" userId="3fbd7b79b76f0771" providerId="LiveId" clId="{2607AA4B-6884-4FF0-948F-6B726EA166FA}" dt="2019-05-12T17:29:08.433" v="3368"/>
          <ac:spMkLst>
            <pc:docMk/>
            <pc:sldMk cId="1300010593" sldId="321"/>
            <ac:spMk id="6" creationId="{2117FFFA-8E45-425A-B2EF-5C7AEFF48B6C}"/>
          </ac:spMkLst>
        </pc:spChg>
      </pc:sldChg>
      <pc:sldChg chg="add del">
        <pc:chgData name="馥寧 逄" userId="3fbd7b79b76f0771" providerId="LiveId" clId="{2607AA4B-6884-4FF0-948F-6B726EA166FA}" dt="2019-05-12T13:56:01.471" v="1067"/>
        <pc:sldMkLst>
          <pc:docMk/>
          <pc:sldMk cId="2162650500" sldId="321"/>
        </pc:sldMkLst>
      </pc:sldChg>
      <pc:sldChg chg="addSp delSp modSp add del">
        <pc:chgData name="馥寧 逄" userId="3fbd7b79b76f0771" providerId="LiveId" clId="{2607AA4B-6884-4FF0-948F-6B726EA166FA}" dt="2019-05-12T17:29:43.995" v="3370" actId="2696"/>
        <pc:sldMkLst>
          <pc:docMk/>
          <pc:sldMk cId="3095578227" sldId="322"/>
        </pc:sldMkLst>
        <pc:spChg chg="del">
          <ac:chgData name="馥寧 逄" userId="3fbd7b79b76f0771" providerId="LiveId" clId="{2607AA4B-6884-4FF0-948F-6B726EA166FA}" dt="2019-05-12T14:41:15.076" v="1769" actId="478"/>
          <ac:spMkLst>
            <pc:docMk/>
            <pc:sldMk cId="3095578227" sldId="322"/>
            <ac:spMk id="18" creationId="{109454AD-6113-430D-B680-5407C3C7E657}"/>
          </ac:spMkLst>
        </pc:spChg>
        <pc:spChg chg="mod">
          <ac:chgData name="馥寧 逄" userId="3fbd7b79b76f0771" providerId="LiveId" clId="{2607AA4B-6884-4FF0-948F-6B726EA166FA}" dt="2019-05-12T14:41:39.676" v="1776" actId="14100"/>
          <ac:spMkLst>
            <pc:docMk/>
            <pc:sldMk cId="3095578227" sldId="322"/>
            <ac:spMk id="20" creationId="{E189BD29-4B38-446E-AE01-A0AFEEE3E3A8}"/>
          </ac:spMkLst>
        </pc:spChg>
        <pc:spChg chg="del">
          <ac:chgData name="馥寧 逄" userId="3fbd7b79b76f0771" providerId="LiveId" clId="{2607AA4B-6884-4FF0-948F-6B726EA166FA}" dt="2019-05-12T14:41:47.803" v="1777" actId="478"/>
          <ac:spMkLst>
            <pc:docMk/>
            <pc:sldMk cId="3095578227" sldId="322"/>
            <ac:spMk id="21" creationId="{40EF98C1-1712-4B3C-B5AB-4EC14BEB018A}"/>
          </ac:spMkLst>
        </pc:spChg>
        <pc:spChg chg="del">
          <ac:chgData name="馥寧 逄" userId="3fbd7b79b76f0771" providerId="LiveId" clId="{2607AA4B-6884-4FF0-948F-6B726EA166FA}" dt="2019-05-12T14:41:47.803" v="1777" actId="478"/>
          <ac:spMkLst>
            <pc:docMk/>
            <pc:sldMk cId="3095578227" sldId="322"/>
            <ac:spMk id="22" creationId="{D2F678BA-FEDB-48AA-BFB0-E5919BBC0433}"/>
          </ac:spMkLst>
        </pc:spChg>
        <pc:spChg chg="del">
          <ac:chgData name="馥寧 逄" userId="3fbd7b79b76f0771" providerId="LiveId" clId="{2607AA4B-6884-4FF0-948F-6B726EA166FA}" dt="2019-05-12T14:41:47.803" v="1777" actId="478"/>
          <ac:spMkLst>
            <pc:docMk/>
            <pc:sldMk cId="3095578227" sldId="322"/>
            <ac:spMk id="23" creationId="{549E4783-59FD-4293-A9C3-189E57BD72B3}"/>
          </ac:spMkLst>
        </pc:spChg>
        <pc:spChg chg="del">
          <ac:chgData name="馥寧 逄" userId="3fbd7b79b76f0771" providerId="LiveId" clId="{2607AA4B-6884-4FF0-948F-6B726EA166FA}" dt="2019-05-12T14:41:15.076" v="1769" actId="478"/>
          <ac:spMkLst>
            <pc:docMk/>
            <pc:sldMk cId="3095578227" sldId="322"/>
            <ac:spMk id="25" creationId="{118D71BC-A377-49B1-B027-32E40060FEAD}"/>
          </ac:spMkLst>
        </pc:spChg>
        <pc:spChg chg="del">
          <ac:chgData name="馥寧 逄" userId="3fbd7b79b76f0771" providerId="LiveId" clId="{2607AA4B-6884-4FF0-948F-6B726EA166FA}" dt="2019-05-12T14:41:47.803" v="1777" actId="478"/>
          <ac:spMkLst>
            <pc:docMk/>
            <pc:sldMk cId="3095578227" sldId="322"/>
            <ac:spMk id="26" creationId="{31FF8D8E-5C94-4D4B-A3B3-C54626A3F2E9}"/>
          </ac:spMkLst>
        </pc:spChg>
        <pc:spChg chg="del">
          <ac:chgData name="馥寧 逄" userId="3fbd7b79b76f0771" providerId="LiveId" clId="{2607AA4B-6884-4FF0-948F-6B726EA166FA}" dt="2019-05-12T14:41:47.803" v="1777" actId="478"/>
          <ac:spMkLst>
            <pc:docMk/>
            <pc:sldMk cId="3095578227" sldId="322"/>
            <ac:spMk id="27" creationId="{1A289F4F-B895-4C03-9F0F-9672980720B6}"/>
          </ac:spMkLst>
        </pc:spChg>
        <pc:spChg chg="mod">
          <ac:chgData name="馥寧 逄" userId="3fbd7b79b76f0771" providerId="LiveId" clId="{2607AA4B-6884-4FF0-948F-6B726EA166FA}" dt="2019-05-12T14:41:35.803" v="1775" actId="14100"/>
          <ac:spMkLst>
            <pc:docMk/>
            <pc:sldMk cId="3095578227" sldId="322"/>
            <ac:spMk id="29" creationId="{C4E9E4CB-4DD4-488D-BFB6-948152782D69}"/>
          </ac:spMkLst>
        </pc:spChg>
        <pc:spChg chg="add mod ord">
          <ac:chgData name="馥寧 逄" userId="3fbd7b79b76f0771" providerId="LiveId" clId="{2607AA4B-6884-4FF0-948F-6B726EA166FA}" dt="2019-05-12T15:05:28.235" v="1901" actId="1076"/>
          <ac:spMkLst>
            <pc:docMk/>
            <pc:sldMk cId="3095578227" sldId="322"/>
            <ac:spMk id="30" creationId="{06951EDA-A6F5-4EC9-B0F2-23C0AF0E8A7A}"/>
          </ac:spMkLst>
        </pc:spChg>
        <pc:spChg chg="add mod">
          <ac:chgData name="馥寧 逄" userId="3fbd7b79b76f0771" providerId="LiveId" clId="{2607AA4B-6884-4FF0-948F-6B726EA166FA}" dt="2019-05-12T15:05:30.907" v="1902" actId="1076"/>
          <ac:spMkLst>
            <pc:docMk/>
            <pc:sldMk cId="3095578227" sldId="322"/>
            <ac:spMk id="33" creationId="{8ED12AC8-F1A1-485E-95E2-585A7354C682}"/>
          </ac:spMkLst>
        </pc:spChg>
        <pc:spChg chg="add mod">
          <ac:chgData name="馥寧 逄" userId="3fbd7b79b76f0771" providerId="LiveId" clId="{2607AA4B-6884-4FF0-948F-6B726EA166FA}" dt="2019-05-12T15:05:40.088" v="1905" actId="14100"/>
          <ac:spMkLst>
            <pc:docMk/>
            <pc:sldMk cId="3095578227" sldId="322"/>
            <ac:spMk id="36" creationId="{62555CB0-E9A5-4091-9D21-CE966B16E8B2}"/>
          </ac:spMkLst>
        </pc:spChg>
        <pc:graphicFrameChg chg="del">
          <ac:chgData name="馥寧 逄" userId="3fbd7b79b76f0771" providerId="LiveId" clId="{2607AA4B-6884-4FF0-948F-6B726EA166FA}" dt="2019-05-12T14:41:15.076" v="1769" actId="478"/>
          <ac:graphicFrameMkLst>
            <pc:docMk/>
            <pc:sldMk cId="3095578227" sldId="322"/>
            <ac:graphicFrameMk id="9" creationId="{63F121EE-27F6-461A-BAE7-3FB8D5E5241F}"/>
          </ac:graphicFrameMkLst>
        </pc:graphicFrameChg>
        <pc:graphicFrameChg chg="del">
          <ac:chgData name="馥寧 逄" userId="3fbd7b79b76f0771" providerId="LiveId" clId="{2607AA4B-6884-4FF0-948F-6B726EA166FA}" dt="2019-05-12T14:41:15.076" v="1769" actId="478"/>
          <ac:graphicFrameMkLst>
            <pc:docMk/>
            <pc:sldMk cId="3095578227" sldId="322"/>
            <ac:graphicFrameMk id="10" creationId="{B29EACC4-D6C7-41E1-B783-AB87F431484D}"/>
          </ac:graphicFrameMkLst>
        </pc:graphicFrameChg>
        <pc:picChg chg="add del">
          <ac:chgData name="馥寧 逄" userId="3fbd7b79b76f0771" providerId="LiveId" clId="{2607AA4B-6884-4FF0-948F-6B726EA166FA}" dt="2019-05-12T14:59:59.430" v="1845"/>
          <ac:picMkLst>
            <pc:docMk/>
            <pc:sldMk cId="3095578227" sldId="322"/>
            <ac:picMk id="28" creationId="{9560BC9E-781F-4289-A730-B4D58555DD81}"/>
          </ac:picMkLst>
        </pc:picChg>
        <pc:picChg chg="add mod">
          <ac:chgData name="馥寧 逄" userId="3fbd7b79b76f0771" providerId="LiveId" clId="{2607AA4B-6884-4FF0-948F-6B726EA166FA}" dt="2019-05-12T15:04:52.195" v="1893" actId="1076"/>
          <ac:picMkLst>
            <pc:docMk/>
            <pc:sldMk cId="3095578227" sldId="322"/>
            <ac:picMk id="31" creationId="{81A234BC-8574-4CC5-97E4-807140C8C0B6}"/>
          </ac:picMkLst>
        </pc:picChg>
        <pc:picChg chg="del">
          <ac:chgData name="馥寧 逄" userId="3fbd7b79b76f0771" providerId="LiveId" clId="{2607AA4B-6884-4FF0-948F-6B726EA166FA}" dt="2019-05-12T14:41:47.803" v="1777" actId="478"/>
          <ac:picMkLst>
            <pc:docMk/>
            <pc:sldMk cId="3095578227" sldId="322"/>
            <ac:picMk id="32" creationId="{CCA81641-E35F-4747-BD66-37B399A709C9}"/>
          </ac:picMkLst>
        </pc:picChg>
        <pc:picChg chg="add mod">
          <ac:chgData name="馥寧 逄" userId="3fbd7b79b76f0771" providerId="LiveId" clId="{2607AA4B-6884-4FF0-948F-6B726EA166FA}" dt="2019-05-12T15:06:14.844" v="1914" actId="1076"/>
          <ac:picMkLst>
            <pc:docMk/>
            <pc:sldMk cId="3095578227" sldId="322"/>
            <ac:picMk id="34" creationId="{F7B89458-AAC6-476D-A31B-18F369313D8C}"/>
          </ac:picMkLst>
        </pc:picChg>
        <pc:picChg chg="add mod">
          <ac:chgData name="馥寧 逄" userId="3fbd7b79b76f0771" providerId="LiveId" clId="{2607AA4B-6884-4FF0-948F-6B726EA166FA}" dt="2019-05-12T15:06:06.815" v="1912" actId="167"/>
          <ac:picMkLst>
            <pc:docMk/>
            <pc:sldMk cId="3095578227" sldId="322"/>
            <ac:picMk id="35" creationId="{7C719EDC-BDF1-4C67-B0BB-244D7E1627F7}"/>
          </ac:picMkLst>
        </pc:picChg>
        <pc:picChg chg="del">
          <ac:chgData name="馥寧 逄" userId="3fbd7b79b76f0771" providerId="LiveId" clId="{2607AA4B-6884-4FF0-948F-6B726EA166FA}" dt="2019-05-12T14:41:47.803" v="1777" actId="478"/>
          <ac:picMkLst>
            <pc:docMk/>
            <pc:sldMk cId="3095578227" sldId="322"/>
            <ac:picMk id="37" creationId="{EFEB3947-DCFA-402D-8838-53A25C6EE34D}"/>
          </ac:picMkLst>
        </pc:picChg>
        <pc:picChg chg="del">
          <ac:chgData name="馥寧 逄" userId="3fbd7b79b76f0771" providerId="LiveId" clId="{2607AA4B-6884-4FF0-948F-6B726EA166FA}" dt="2019-05-12T14:41:47.803" v="1777" actId="478"/>
          <ac:picMkLst>
            <pc:docMk/>
            <pc:sldMk cId="3095578227" sldId="322"/>
            <ac:picMk id="39" creationId="{1F723450-9EBA-4437-83DF-66F74132070A}"/>
          </ac:picMkLst>
        </pc:picChg>
        <pc:picChg chg="del">
          <ac:chgData name="馥寧 逄" userId="3fbd7b79b76f0771" providerId="LiveId" clId="{2607AA4B-6884-4FF0-948F-6B726EA166FA}" dt="2019-05-12T14:41:47.803" v="1777" actId="478"/>
          <ac:picMkLst>
            <pc:docMk/>
            <pc:sldMk cId="3095578227" sldId="322"/>
            <ac:picMk id="1039" creationId="{D1A1264C-9FFC-4683-AAF4-59EAB638A241}"/>
          </ac:picMkLst>
        </pc:picChg>
        <pc:picChg chg="del">
          <ac:chgData name="馥寧 逄" userId="3fbd7b79b76f0771" providerId="LiveId" clId="{2607AA4B-6884-4FF0-948F-6B726EA166FA}" dt="2019-05-12T14:41:47.803" v="1777" actId="478"/>
          <ac:picMkLst>
            <pc:docMk/>
            <pc:sldMk cId="3095578227" sldId="322"/>
            <ac:picMk id="1042" creationId="{9295338D-E6B6-47FC-95CF-D6B5CE43154E}"/>
          </ac:picMkLst>
        </pc:picChg>
      </pc:sldChg>
      <pc:sldChg chg="delSp modSp add del setBg">
        <pc:chgData name="馥寧 逄" userId="3fbd7b79b76f0771" providerId="LiveId" clId="{2607AA4B-6884-4FF0-948F-6B726EA166FA}" dt="2019-05-12T17:28:23.393" v="3335" actId="2696"/>
        <pc:sldMkLst>
          <pc:docMk/>
          <pc:sldMk cId="0" sldId="323"/>
        </pc:sldMkLst>
        <pc:spChg chg="mod">
          <ac:chgData name="馥寧 逄" userId="3fbd7b79b76f0771" providerId="LiveId" clId="{2607AA4B-6884-4FF0-948F-6B726EA166FA}" dt="2019-05-12T15:59:56.516" v="2096" actId="404"/>
          <ac:spMkLst>
            <pc:docMk/>
            <pc:sldMk cId="0" sldId="323"/>
            <ac:spMk id="2" creationId="{00000000-0000-0000-0000-000000000000}"/>
          </ac:spMkLst>
        </pc:spChg>
        <pc:spChg chg="mod">
          <ac:chgData name="馥寧 逄" userId="3fbd7b79b76f0771" providerId="LiveId" clId="{2607AA4B-6884-4FF0-948F-6B726EA166FA}" dt="2019-05-12T15:54:02.490" v="2035" actId="1076"/>
          <ac:spMkLst>
            <pc:docMk/>
            <pc:sldMk cId="0" sldId="323"/>
            <ac:spMk id="3" creationId="{00000000-0000-0000-0000-000000000000}"/>
          </ac:spMkLst>
        </pc:spChg>
        <pc:picChg chg="del mod">
          <ac:chgData name="馥寧 逄" userId="3fbd7b79b76f0771" providerId="LiveId" clId="{2607AA4B-6884-4FF0-948F-6B726EA166FA}" dt="2019-05-12T15:59:30.809" v="2087" actId="478"/>
          <ac:picMkLst>
            <pc:docMk/>
            <pc:sldMk cId="0" sldId="323"/>
            <ac:picMk id="5" creationId="{00000000-0000-0000-0000-000000000000}"/>
          </ac:picMkLst>
        </pc:picChg>
      </pc:sldChg>
      <pc:sldChg chg="addSp delSp modSp add del setBg">
        <pc:chgData name="馥寧 逄" userId="3fbd7b79b76f0771" providerId="LiveId" clId="{2607AA4B-6884-4FF0-948F-6B726EA166FA}" dt="2019-05-12T17:28:15.247" v="3308" actId="2696"/>
        <pc:sldMkLst>
          <pc:docMk/>
          <pc:sldMk cId="0" sldId="324"/>
        </pc:sldMkLst>
        <pc:spChg chg="add del mod">
          <ac:chgData name="馥寧 逄" userId="3fbd7b79b76f0771" providerId="LiveId" clId="{2607AA4B-6884-4FF0-948F-6B726EA166FA}" dt="2019-05-12T16:27:47.225" v="2544" actId="478"/>
          <ac:spMkLst>
            <pc:docMk/>
            <pc:sldMk cId="0" sldId="324"/>
            <ac:spMk id="3" creationId="{914280D6-12AD-4327-B033-1B3FECE13CE4}"/>
          </ac:spMkLst>
        </pc:spChg>
        <pc:spChg chg="add del mod">
          <ac:chgData name="馥寧 逄" userId="3fbd7b79b76f0771" providerId="LiveId" clId="{2607AA4B-6884-4FF0-948F-6B726EA166FA}" dt="2019-05-12T16:27:47.225" v="2544" actId="478"/>
          <ac:spMkLst>
            <pc:docMk/>
            <pc:sldMk cId="0" sldId="324"/>
            <ac:spMk id="5" creationId="{0988C1CD-04B5-41A1-86A8-4F678ACB44EC}"/>
          </ac:spMkLst>
        </pc:spChg>
        <pc:spChg chg="add del mod">
          <ac:chgData name="馥寧 逄" userId="3fbd7b79b76f0771" providerId="LiveId" clId="{2607AA4B-6884-4FF0-948F-6B726EA166FA}" dt="2019-05-12T16:04:45.021" v="2149" actId="478"/>
          <ac:spMkLst>
            <pc:docMk/>
            <pc:sldMk cId="0" sldId="324"/>
            <ac:spMk id="8" creationId="{017C69A6-F05F-4A03-A37E-470A4CC9722F}"/>
          </ac:spMkLst>
        </pc:spChg>
        <pc:spChg chg="add del mod">
          <ac:chgData name="馥寧 逄" userId="3fbd7b79b76f0771" providerId="LiveId" clId="{2607AA4B-6884-4FF0-948F-6B726EA166FA}" dt="2019-05-12T16:04:45.021" v="2149" actId="478"/>
          <ac:spMkLst>
            <pc:docMk/>
            <pc:sldMk cId="0" sldId="324"/>
            <ac:spMk id="9" creationId="{E003FF61-CA78-4459-ABBA-422284FF8592}"/>
          </ac:spMkLst>
        </pc:spChg>
        <pc:spChg chg="add del mod">
          <ac:chgData name="馥寧 逄" userId="3fbd7b79b76f0771" providerId="LiveId" clId="{2607AA4B-6884-4FF0-948F-6B726EA166FA}" dt="2019-05-12T16:04:45.021" v="2149" actId="478"/>
          <ac:spMkLst>
            <pc:docMk/>
            <pc:sldMk cId="0" sldId="324"/>
            <ac:spMk id="11" creationId="{D54DA528-561D-4E6D-8132-2EEAC01CCF49}"/>
          </ac:spMkLst>
        </pc:spChg>
        <pc:spChg chg="add del mod">
          <ac:chgData name="馥寧 逄" userId="3fbd7b79b76f0771" providerId="LiveId" clId="{2607AA4B-6884-4FF0-948F-6B726EA166FA}" dt="2019-05-12T16:04:45.021" v="2149" actId="478"/>
          <ac:spMkLst>
            <pc:docMk/>
            <pc:sldMk cId="0" sldId="324"/>
            <ac:spMk id="12" creationId="{0356600B-A1D7-43F8-86D8-ACA8FF3D00F2}"/>
          </ac:spMkLst>
        </pc:spChg>
        <pc:spChg chg="add mod">
          <ac:chgData name="馥寧 逄" userId="3fbd7b79b76f0771" providerId="LiveId" clId="{2607AA4B-6884-4FF0-948F-6B726EA166FA}" dt="2019-05-12T16:27:51.402" v="2545" actId="1076"/>
          <ac:spMkLst>
            <pc:docMk/>
            <pc:sldMk cId="0" sldId="324"/>
            <ac:spMk id="14" creationId="{16871A9B-CC8E-4E8C-8CDC-0C26FB4261D4}"/>
          </ac:spMkLst>
        </pc:spChg>
        <pc:spChg chg="add mod">
          <ac:chgData name="馥寧 逄" userId="3fbd7b79b76f0771" providerId="LiveId" clId="{2607AA4B-6884-4FF0-948F-6B726EA166FA}" dt="2019-05-12T16:27:55.749" v="2546" actId="1076"/>
          <ac:spMkLst>
            <pc:docMk/>
            <pc:sldMk cId="0" sldId="324"/>
            <ac:spMk id="15" creationId="{B95880BA-CDF5-4E07-A969-084DC3193A9A}"/>
          </ac:spMkLst>
        </pc:spChg>
        <pc:spChg chg="add del mod">
          <ac:chgData name="馥寧 逄" userId="3fbd7b79b76f0771" providerId="LiveId" clId="{2607AA4B-6884-4FF0-948F-6B726EA166FA}" dt="2019-05-12T16:27:47.225" v="2544" actId="478"/>
          <ac:spMkLst>
            <pc:docMk/>
            <pc:sldMk cId="0" sldId="324"/>
            <ac:spMk id="17" creationId="{C48DF31E-A52F-463D-95C1-8ED8668CAFF3}"/>
          </ac:spMkLst>
        </pc:spChg>
        <pc:spChg chg="del mod">
          <ac:chgData name="馥寧 逄" userId="3fbd7b79b76f0771" providerId="LiveId" clId="{2607AA4B-6884-4FF0-948F-6B726EA166FA}" dt="2019-05-12T16:27:26.040" v="2543" actId="478"/>
          <ac:spMkLst>
            <pc:docMk/>
            <pc:sldMk cId="0" sldId="324"/>
            <ac:spMk id="18" creationId="{00000000-0000-0000-0000-000000000000}"/>
          </ac:spMkLst>
        </pc:spChg>
        <pc:spChg chg="del mod">
          <ac:chgData name="馥寧 逄" userId="3fbd7b79b76f0771" providerId="LiveId" clId="{2607AA4B-6884-4FF0-948F-6B726EA166FA}" dt="2019-05-12T16:27:26.040" v="2543" actId="478"/>
          <ac:spMkLst>
            <pc:docMk/>
            <pc:sldMk cId="0" sldId="324"/>
            <ac:spMk id="19" creationId="{00000000-0000-0000-0000-000000000000}"/>
          </ac:spMkLst>
        </pc:spChg>
        <pc:spChg chg="del mod">
          <ac:chgData name="馥寧 逄" userId="3fbd7b79b76f0771" providerId="LiveId" clId="{2607AA4B-6884-4FF0-948F-6B726EA166FA}" dt="2019-05-12T16:27:26.040" v="2543" actId="478"/>
          <ac:spMkLst>
            <pc:docMk/>
            <pc:sldMk cId="0" sldId="324"/>
            <ac:spMk id="21" creationId="{00000000-0000-0000-0000-000000000000}"/>
          </ac:spMkLst>
        </pc:spChg>
        <pc:spChg chg="add del mod">
          <ac:chgData name="馥寧 逄" userId="3fbd7b79b76f0771" providerId="LiveId" clId="{2607AA4B-6884-4FF0-948F-6B726EA166FA}" dt="2019-05-12T16:27:47.225" v="2544" actId="478"/>
          <ac:spMkLst>
            <pc:docMk/>
            <pc:sldMk cId="0" sldId="324"/>
            <ac:spMk id="22" creationId="{1B91CE20-E3DE-492F-99B3-54FEF0A1B922}"/>
          </ac:spMkLst>
        </pc:spChg>
        <pc:spChg chg="add del mod">
          <ac:chgData name="馥寧 逄" userId="3fbd7b79b76f0771" providerId="LiveId" clId="{2607AA4B-6884-4FF0-948F-6B726EA166FA}" dt="2019-05-12T16:27:47.225" v="2544" actId="478"/>
          <ac:spMkLst>
            <pc:docMk/>
            <pc:sldMk cId="0" sldId="324"/>
            <ac:spMk id="26" creationId="{DA2940BA-37F7-4125-8CFE-302C63C4645B}"/>
          </ac:spMkLst>
        </pc:spChg>
        <pc:graphicFrameChg chg="add del mod modGraphic">
          <ac:chgData name="馥寧 逄" userId="3fbd7b79b76f0771" providerId="LiveId" clId="{2607AA4B-6884-4FF0-948F-6B726EA166FA}" dt="2019-05-12T16:04:45.021" v="2149" actId="478"/>
          <ac:graphicFrameMkLst>
            <pc:docMk/>
            <pc:sldMk cId="0" sldId="324"/>
            <ac:graphicFrameMk id="10" creationId="{72903E7C-0CC2-45E1-8D23-7E6C001434F4}"/>
          </ac:graphicFrameMkLst>
        </pc:graphicFrameChg>
        <pc:graphicFrameChg chg="del mod modGraphic">
          <ac:chgData name="馥寧 逄" userId="3fbd7b79b76f0771" providerId="LiveId" clId="{2607AA4B-6884-4FF0-948F-6B726EA166FA}" dt="2019-05-12T16:27:26.040" v="2543" actId="478"/>
          <ac:graphicFrameMkLst>
            <pc:docMk/>
            <pc:sldMk cId="0" sldId="324"/>
            <ac:graphicFrameMk id="23" creationId="{00000000-0000-0000-0000-000000000000}"/>
          </ac:graphicFrameMkLst>
        </pc:graphicFrameChg>
        <pc:graphicFrameChg chg="del mod modGraphic">
          <ac:chgData name="馥寧 逄" userId="3fbd7b79b76f0771" providerId="LiveId" clId="{2607AA4B-6884-4FF0-948F-6B726EA166FA}" dt="2019-05-12T16:27:26.040" v="2543" actId="478"/>
          <ac:graphicFrameMkLst>
            <pc:docMk/>
            <pc:sldMk cId="0" sldId="324"/>
            <ac:graphicFrameMk id="24" creationId="{00000000-0000-0000-0000-000000000000}"/>
          </ac:graphicFrameMkLst>
        </pc:graphicFrameChg>
        <pc:picChg chg="del mod">
          <ac:chgData name="馥寧 逄" userId="3fbd7b79b76f0771" providerId="LiveId" clId="{2607AA4B-6884-4FF0-948F-6B726EA166FA}" dt="2019-05-12T15:57:34.175" v="2072" actId="478"/>
          <ac:picMkLst>
            <pc:docMk/>
            <pc:sldMk cId="0" sldId="324"/>
            <ac:picMk id="7" creationId="{00000000-0000-0000-0000-000000000000}"/>
          </ac:picMkLst>
        </pc:picChg>
        <pc:picChg chg="add del mod">
          <ac:chgData name="馥寧 逄" userId="3fbd7b79b76f0771" providerId="LiveId" clId="{2607AA4B-6884-4FF0-948F-6B726EA166FA}" dt="2019-05-12T16:04:45.021" v="2149" actId="478"/>
          <ac:picMkLst>
            <pc:docMk/>
            <pc:sldMk cId="0" sldId="324"/>
            <ac:picMk id="13" creationId="{01670178-55C4-46B6-AF80-60CBB9A1AFD8}"/>
          </ac:picMkLst>
        </pc:picChg>
        <pc:picChg chg="add mod">
          <ac:chgData name="馥寧 逄" userId="3fbd7b79b76f0771" providerId="LiveId" clId="{2607AA4B-6884-4FF0-948F-6B726EA166FA}" dt="2019-05-12T16:27:55.749" v="2546" actId="1076"/>
          <ac:picMkLst>
            <pc:docMk/>
            <pc:sldMk cId="0" sldId="324"/>
            <ac:picMk id="16" creationId="{D56809B6-51B1-46EB-B579-C282FE363522}"/>
          </ac:picMkLst>
        </pc:picChg>
      </pc:sldChg>
      <pc:sldChg chg="add del">
        <pc:chgData name="馥寧 逄" userId="3fbd7b79b76f0771" providerId="LiveId" clId="{2607AA4B-6884-4FF0-948F-6B726EA166FA}" dt="2019-05-12T16:01:16.011" v="2116" actId="2696"/>
        <pc:sldMkLst>
          <pc:docMk/>
          <pc:sldMk cId="0" sldId="325"/>
        </pc:sldMkLst>
      </pc:sldChg>
      <pc:sldChg chg="delSp modSp add del setBg">
        <pc:chgData name="馥寧 逄" userId="3fbd7b79b76f0771" providerId="LiveId" clId="{2607AA4B-6884-4FF0-948F-6B726EA166FA}" dt="2019-05-12T17:28:15.371" v="3311" actId="2696"/>
        <pc:sldMkLst>
          <pc:docMk/>
          <pc:sldMk cId="0" sldId="326"/>
        </pc:sldMkLst>
        <pc:spChg chg="mod">
          <ac:chgData name="馥寧 逄" userId="3fbd7b79b76f0771" providerId="LiveId" clId="{2607AA4B-6884-4FF0-948F-6B726EA166FA}" dt="2019-05-12T16:10:11.545" v="2272" actId="1076"/>
          <ac:spMkLst>
            <pc:docMk/>
            <pc:sldMk cId="0" sldId="326"/>
            <ac:spMk id="18" creationId="{00000000-0000-0000-0000-000000000000}"/>
          </ac:spMkLst>
        </pc:spChg>
        <pc:spChg chg="mod">
          <ac:chgData name="馥寧 逄" userId="3fbd7b79b76f0771" providerId="LiveId" clId="{2607AA4B-6884-4FF0-948F-6B726EA166FA}" dt="2019-05-12T16:11:44.727" v="2300" actId="1076"/>
          <ac:spMkLst>
            <pc:docMk/>
            <pc:sldMk cId="0" sldId="326"/>
            <ac:spMk id="19" creationId="{00000000-0000-0000-0000-000000000000}"/>
          </ac:spMkLst>
        </pc:spChg>
        <pc:spChg chg="mod">
          <ac:chgData name="馥寧 逄" userId="3fbd7b79b76f0771" providerId="LiveId" clId="{2607AA4B-6884-4FF0-948F-6B726EA166FA}" dt="2019-05-12T16:12:28.748" v="2347" actId="207"/>
          <ac:spMkLst>
            <pc:docMk/>
            <pc:sldMk cId="0" sldId="326"/>
            <ac:spMk id="21" creationId="{00000000-0000-0000-0000-000000000000}"/>
          </ac:spMkLst>
        </pc:spChg>
        <pc:graphicFrameChg chg="mod modGraphic">
          <ac:chgData name="馥寧 逄" userId="3fbd7b79b76f0771" providerId="LiveId" clId="{2607AA4B-6884-4FF0-948F-6B726EA166FA}" dt="2019-05-12T16:12:12.181" v="2309" actId="1076"/>
          <ac:graphicFrameMkLst>
            <pc:docMk/>
            <pc:sldMk cId="0" sldId="326"/>
            <ac:graphicFrameMk id="23" creationId="{00000000-0000-0000-0000-000000000000}"/>
          </ac:graphicFrameMkLst>
        </pc:graphicFrameChg>
        <pc:graphicFrameChg chg="mod modGraphic">
          <ac:chgData name="馥寧 逄" userId="3fbd7b79b76f0771" providerId="LiveId" clId="{2607AA4B-6884-4FF0-948F-6B726EA166FA}" dt="2019-05-12T16:12:08.478" v="2308" actId="1076"/>
          <ac:graphicFrameMkLst>
            <pc:docMk/>
            <pc:sldMk cId="0" sldId="326"/>
            <ac:graphicFrameMk id="24" creationId="{00000000-0000-0000-0000-000000000000}"/>
          </ac:graphicFrameMkLst>
        </pc:graphicFrameChg>
        <pc:picChg chg="del">
          <ac:chgData name="馥寧 逄" userId="3fbd7b79b76f0771" providerId="LiveId" clId="{2607AA4B-6884-4FF0-948F-6B726EA166FA}" dt="2019-05-12T16:09:58.632" v="2270" actId="478"/>
          <ac:picMkLst>
            <pc:docMk/>
            <pc:sldMk cId="0" sldId="326"/>
            <ac:picMk id="7" creationId="{00000000-0000-0000-0000-000000000000}"/>
          </ac:picMkLst>
        </pc:picChg>
      </pc:sldChg>
      <pc:sldChg chg="addSp delSp modSp add del setBg">
        <pc:chgData name="馥寧 逄" userId="3fbd7b79b76f0771" providerId="LiveId" clId="{2607AA4B-6884-4FF0-948F-6B726EA166FA}" dt="2019-05-12T17:28:15.288" v="3309" actId="2696"/>
        <pc:sldMkLst>
          <pc:docMk/>
          <pc:sldMk cId="192272213" sldId="327"/>
        </pc:sldMkLst>
        <pc:spChg chg="add del mod">
          <ac:chgData name="馥寧 逄" userId="3fbd7b79b76f0771" providerId="LiveId" clId="{2607AA4B-6884-4FF0-948F-6B726EA166FA}" dt="2019-05-12T16:04:02.926" v="2143" actId="478"/>
          <ac:spMkLst>
            <pc:docMk/>
            <pc:sldMk cId="192272213" sldId="327"/>
            <ac:spMk id="3" creationId="{90AC7BBC-5F77-4DBC-93CF-7BDB7AC06AF8}"/>
          </ac:spMkLst>
        </pc:spChg>
        <pc:spChg chg="add del mod">
          <ac:chgData name="馥寧 逄" userId="3fbd7b79b76f0771" providerId="LiveId" clId="{2607AA4B-6884-4FF0-948F-6B726EA166FA}" dt="2019-05-12T16:04:05.291" v="2144" actId="478"/>
          <ac:spMkLst>
            <pc:docMk/>
            <pc:sldMk cId="192272213" sldId="327"/>
            <ac:spMk id="5" creationId="{C129C15C-5413-43F2-BC01-8601E512EF06}"/>
          </ac:spMkLst>
        </pc:spChg>
        <pc:spChg chg="add del mod">
          <ac:chgData name="馥寧 逄" userId="3fbd7b79b76f0771" providerId="LiveId" clId="{2607AA4B-6884-4FF0-948F-6B726EA166FA}" dt="2019-05-12T16:04:08.420" v="2145" actId="478"/>
          <ac:spMkLst>
            <pc:docMk/>
            <pc:sldMk cId="192272213" sldId="327"/>
            <ac:spMk id="7" creationId="{87A5FC62-BF70-4249-BBE9-13E7D25FB96D}"/>
          </ac:spMkLst>
        </pc:spChg>
        <pc:spChg chg="del mod">
          <ac:chgData name="馥寧 逄" userId="3fbd7b79b76f0771" providerId="LiveId" clId="{2607AA4B-6884-4FF0-948F-6B726EA166FA}" dt="2019-05-12T16:59:08.157" v="2854" actId="478"/>
          <ac:spMkLst>
            <pc:docMk/>
            <pc:sldMk cId="192272213" sldId="327"/>
            <ac:spMk id="8" creationId="{017C69A6-F05F-4A03-A37E-470A4CC9722F}"/>
          </ac:spMkLst>
        </pc:spChg>
        <pc:spChg chg="del mod">
          <ac:chgData name="馥寧 逄" userId="3fbd7b79b76f0771" providerId="LiveId" clId="{2607AA4B-6884-4FF0-948F-6B726EA166FA}" dt="2019-05-12T16:59:08.157" v="2854" actId="478"/>
          <ac:spMkLst>
            <pc:docMk/>
            <pc:sldMk cId="192272213" sldId="327"/>
            <ac:spMk id="9" creationId="{E003FF61-CA78-4459-ABBA-422284FF8592}"/>
          </ac:spMkLst>
        </pc:spChg>
        <pc:spChg chg="del">
          <ac:chgData name="馥寧 逄" userId="3fbd7b79b76f0771" providerId="LiveId" clId="{2607AA4B-6884-4FF0-948F-6B726EA166FA}" dt="2019-05-12T16:12:41.901" v="2348" actId="478"/>
          <ac:spMkLst>
            <pc:docMk/>
            <pc:sldMk cId="192272213" sldId="327"/>
            <ac:spMk id="11" creationId="{D54DA528-561D-4E6D-8132-2EEAC01CCF49}"/>
          </ac:spMkLst>
        </pc:spChg>
        <pc:spChg chg="del">
          <ac:chgData name="馥寧 逄" userId="3fbd7b79b76f0771" providerId="LiveId" clId="{2607AA4B-6884-4FF0-948F-6B726EA166FA}" dt="2019-05-12T16:12:41.901" v="2348" actId="478"/>
          <ac:spMkLst>
            <pc:docMk/>
            <pc:sldMk cId="192272213" sldId="327"/>
            <ac:spMk id="12" creationId="{0356600B-A1D7-43F8-86D8-ACA8FF3D00F2}"/>
          </ac:spMkLst>
        </pc:spChg>
        <pc:spChg chg="add del mod">
          <ac:chgData name="馥寧 逄" userId="3fbd7b79b76f0771" providerId="LiveId" clId="{2607AA4B-6884-4FF0-948F-6B726EA166FA}" dt="2019-05-12T16:04:12.599" v="2146" actId="478"/>
          <ac:spMkLst>
            <pc:docMk/>
            <pc:sldMk cId="192272213" sldId="327"/>
            <ac:spMk id="15" creationId="{BC37C11B-1B49-446D-BDD1-3DC0FCF453C4}"/>
          </ac:spMkLst>
        </pc:spChg>
        <pc:spChg chg="add del mod">
          <ac:chgData name="馥寧 逄" userId="3fbd7b79b76f0771" providerId="LiveId" clId="{2607AA4B-6884-4FF0-948F-6B726EA166FA}" dt="2019-05-12T16:04:15.985" v="2147" actId="478"/>
          <ac:spMkLst>
            <pc:docMk/>
            <pc:sldMk cId="192272213" sldId="327"/>
            <ac:spMk id="17" creationId="{66F9E5DA-94DC-4401-9375-89C24C310805}"/>
          </ac:spMkLst>
        </pc:spChg>
        <pc:spChg chg="del">
          <ac:chgData name="馥寧 逄" userId="3fbd7b79b76f0771" providerId="LiveId" clId="{2607AA4B-6884-4FF0-948F-6B726EA166FA}" dt="2019-05-12T16:03:59.925" v="2142" actId="478"/>
          <ac:spMkLst>
            <pc:docMk/>
            <pc:sldMk cId="192272213" sldId="327"/>
            <ac:spMk id="18" creationId="{00000000-0000-0000-0000-000000000000}"/>
          </ac:spMkLst>
        </pc:spChg>
        <pc:spChg chg="del">
          <ac:chgData name="馥寧 逄" userId="3fbd7b79b76f0771" providerId="LiveId" clId="{2607AA4B-6884-4FF0-948F-6B726EA166FA}" dt="2019-05-12T16:03:59.925" v="2142" actId="478"/>
          <ac:spMkLst>
            <pc:docMk/>
            <pc:sldMk cId="192272213" sldId="327"/>
            <ac:spMk id="19" creationId="{00000000-0000-0000-0000-000000000000}"/>
          </ac:spMkLst>
        </pc:spChg>
        <pc:spChg chg="del">
          <ac:chgData name="馥寧 逄" userId="3fbd7b79b76f0771" providerId="LiveId" clId="{2607AA4B-6884-4FF0-948F-6B726EA166FA}" dt="2019-05-12T16:03:59.925" v="2142" actId="478"/>
          <ac:spMkLst>
            <pc:docMk/>
            <pc:sldMk cId="192272213" sldId="327"/>
            <ac:spMk id="21" creationId="{00000000-0000-0000-0000-000000000000}"/>
          </ac:spMkLst>
        </pc:spChg>
        <pc:spChg chg="add mod">
          <ac:chgData name="馥寧 逄" userId="3fbd7b79b76f0771" providerId="LiveId" clId="{2607AA4B-6884-4FF0-948F-6B726EA166FA}" dt="2019-05-12T17:15:28.848" v="3155" actId="1076"/>
          <ac:spMkLst>
            <pc:docMk/>
            <pc:sldMk cId="192272213" sldId="327"/>
            <ac:spMk id="25" creationId="{05994A7B-DF32-417E-B75C-4137D54D44AF}"/>
          </ac:spMkLst>
        </pc:spChg>
        <pc:spChg chg="add mod">
          <ac:chgData name="馥寧 逄" userId="3fbd7b79b76f0771" providerId="LiveId" clId="{2607AA4B-6884-4FF0-948F-6B726EA166FA}" dt="2019-05-12T17:15:39.937" v="3170" actId="113"/>
          <ac:spMkLst>
            <pc:docMk/>
            <pc:sldMk cId="192272213" sldId="327"/>
            <ac:spMk id="26" creationId="{7F25D915-CB19-49AE-AC86-60D7F23B660D}"/>
          </ac:spMkLst>
        </pc:spChg>
        <pc:spChg chg="add mod">
          <ac:chgData name="馥寧 逄" userId="3fbd7b79b76f0771" providerId="LiveId" clId="{2607AA4B-6884-4FF0-948F-6B726EA166FA}" dt="2019-05-12T17:22:01.513" v="3296" actId="1037"/>
          <ac:spMkLst>
            <pc:docMk/>
            <pc:sldMk cId="192272213" sldId="327"/>
            <ac:spMk id="28" creationId="{D1EB7E60-E3F0-4E15-9830-A2A9EE49752E}"/>
          </ac:spMkLst>
        </pc:spChg>
        <pc:spChg chg="add mod">
          <ac:chgData name="馥寧 逄" userId="3fbd7b79b76f0771" providerId="LiveId" clId="{2607AA4B-6884-4FF0-948F-6B726EA166FA}" dt="2019-05-12T17:22:13.517" v="3306" actId="1038"/>
          <ac:spMkLst>
            <pc:docMk/>
            <pc:sldMk cId="192272213" sldId="327"/>
            <ac:spMk id="30" creationId="{CDF6C5D9-A1DD-4A37-9E52-43221E0023A5}"/>
          </ac:spMkLst>
        </pc:spChg>
        <pc:spChg chg="add mod">
          <ac:chgData name="馥寧 逄" userId="3fbd7b79b76f0771" providerId="LiveId" clId="{2607AA4B-6884-4FF0-948F-6B726EA166FA}" dt="2019-05-12T17:20:46.620" v="3234" actId="14100"/>
          <ac:spMkLst>
            <pc:docMk/>
            <pc:sldMk cId="192272213" sldId="327"/>
            <ac:spMk id="32" creationId="{65F2E000-BEC9-4D24-A387-B9F2FC0848D7}"/>
          </ac:spMkLst>
        </pc:spChg>
        <pc:spChg chg="add mod ord">
          <ac:chgData name="馥寧 逄" userId="3fbd7b79b76f0771" providerId="LiveId" clId="{2607AA4B-6884-4FF0-948F-6B726EA166FA}" dt="2019-05-12T17:21:35.300" v="3260" actId="1038"/>
          <ac:spMkLst>
            <pc:docMk/>
            <pc:sldMk cId="192272213" sldId="327"/>
            <ac:spMk id="34" creationId="{44642B63-4A68-4F57-9410-CB8B40A97629}"/>
          </ac:spMkLst>
        </pc:spChg>
        <pc:spChg chg="add mod">
          <ac:chgData name="馥寧 逄" userId="3fbd7b79b76f0771" providerId="LiveId" clId="{2607AA4B-6884-4FF0-948F-6B726EA166FA}" dt="2019-05-12T17:21:16.141" v="3246" actId="1076"/>
          <ac:spMkLst>
            <pc:docMk/>
            <pc:sldMk cId="192272213" sldId="327"/>
            <ac:spMk id="35" creationId="{8DE326C1-16A1-4C89-B104-485EBC4C25D9}"/>
          </ac:spMkLst>
        </pc:spChg>
        <pc:graphicFrameChg chg="del mod">
          <ac:chgData name="馥寧 逄" userId="3fbd7b79b76f0771" providerId="LiveId" clId="{2607AA4B-6884-4FF0-948F-6B726EA166FA}" dt="2019-05-12T16:59:08.157" v="2854" actId="478"/>
          <ac:graphicFrameMkLst>
            <pc:docMk/>
            <pc:sldMk cId="192272213" sldId="327"/>
            <ac:graphicFrameMk id="10" creationId="{72903E7C-0CC2-45E1-8D23-7E6C001434F4}"/>
          </ac:graphicFrameMkLst>
        </pc:graphicFrameChg>
        <pc:graphicFrameChg chg="del">
          <ac:chgData name="馥寧 逄" userId="3fbd7b79b76f0771" providerId="LiveId" clId="{2607AA4B-6884-4FF0-948F-6B726EA166FA}" dt="2019-05-12T16:03:59.925" v="2142" actId="478"/>
          <ac:graphicFrameMkLst>
            <pc:docMk/>
            <pc:sldMk cId="192272213" sldId="327"/>
            <ac:graphicFrameMk id="23" creationId="{00000000-0000-0000-0000-000000000000}"/>
          </ac:graphicFrameMkLst>
        </pc:graphicFrameChg>
        <pc:graphicFrameChg chg="del">
          <ac:chgData name="馥寧 逄" userId="3fbd7b79b76f0771" providerId="LiveId" clId="{2607AA4B-6884-4FF0-948F-6B726EA166FA}" dt="2019-05-12T16:03:59.925" v="2142" actId="478"/>
          <ac:graphicFrameMkLst>
            <pc:docMk/>
            <pc:sldMk cId="192272213" sldId="327"/>
            <ac:graphicFrameMk id="24" creationId="{00000000-0000-0000-0000-000000000000}"/>
          </ac:graphicFrameMkLst>
        </pc:graphicFrameChg>
        <pc:picChg chg="del">
          <ac:chgData name="馥寧 逄" userId="3fbd7b79b76f0771" providerId="LiveId" clId="{2607AA4B-6884-4FF0-948F-6B726EA166FA}" dt="2019-05-12T16:12:41.901" v="2348" actId="478"/>
          <ac:picMkLst>
            <pc:docMk/>
            <pc:sldMk cId="192272213" sldId="327"/>
            <ac:picMk id="13" creationId="{01670178-55C4-46B6-AF80-60CBB9A1AFD8}"/>
          </ac:picMkLst>
        </pc:picChg>
        <pc:picChg chg="add mod">
          <ac:chgData name="馥寧 逄" userId="3fbd7b79b76f0771" providerId="LiveId" clId="{2607AA4B-6884-4FF0-948F-6B726EA166FA}" dt="2019-05-12T17:16:53.378" v="3190" actId="1076"/>
          <ac:picMkLst>
            <pc:docMk/>
            <pc:sldMk cId="192272213" sldId="327"/>
            <ac:picMk id="27" creationId="{89A183DE-41D1-4A4A-AEAD-3A70090BDE26}"/>
          </ac:picMkLst>
        </pc:picChg>
        <pc:picChg chg="add mod">
          <ac:chgData name="馥寧 逄" userId="3fbd7b79b76f0771" providerId="LiveId" clId="{2607AA4B-6884-4FF0-948F-6B726EA166FA}" dt="2019-05-12T17:22:01.513" v="3296" actId="1037"/>
          <ac:picMkLst>
            <pc:docMk/>
            <pc:sldMk cId="192272213" sldId="327"/>
            <ac:picMk id="29" creationId="{3DD5A64C-4058-4C1D-8CE2-8A769F48F356}"/>
          </ac:picMkLst>
        </pc:picChg>
        <pc:picChg chg="add mod">
          <ac:chgData name="馥寧 逄" userId="3fbd7b79b76f0771" providerId="LiveId" clId="{2607AA4B-6884-4FF0-948F-6B726EA166FA}" dt="2019-05-12T17:22:13.517" v="3306" actId="1038"/>
          <ac:picMkLst>
            <pc:docMk/>
            <pc:sldMk cId="192272213" sldId="327"/>
            <ac:picMk id="31" creationId="{217CF7FA-6590-4A00-8A70-EE7931620F0C}"/>
          </ac:picMkLst>
        </pc:picChg>
        <pc:picChg chg="add mod">
          <ac:chgData name="馥寧 逄" userId="3fbd7b79b76f0771" providerId="LiveId" clId="{2607AA4B-6884-4FF0-948F-6B726EA166FA}" dt="2019-05-12T17:21:22.967" v="3254" actId="1037"/>
          <ac:picMkLst>
            <pc:docMk/>
            <pc:sldMk cId="192272213" sldId="327"/>
            <ac:picMk id="33" creationId="{2A2F029B-F822-4C65-9B57-0ACCED315B79}"/>
          </ac:picMkLst>
        </pc:picChg>
        <pc:picChg chg="add mod">
          <ac:chgData name="馥寧 逄" userId="3fbd7b79b76f0771" providerId="LiveId" clId="{2607AA4B-6884-4FF0-948F-6B726EA166FA}" dt="2019-05-12T17:21:03.566" v="3238" actId="1076"/>
          <ac:picMkLst>
            <pc:docMk/>
            <pc:sldMk cId="192272213" sldId="327"/>
            <ac:picMk id="36" creationId="{9C24EC3A-FB55-4F8E-83B9-75AF2FD140F2}"/>
          </ac:picMkLst>
        </pc:picChg>
      </pc:sldChg>
      <pc:sldChg chg="delSp modSp add del setBg">
        <pc:chgData name="馥寧 逄" userId="3fbd7b79b76f0771" providerId="LiveId" clId="{2607AA4B-6884-4FF0-948F-6B726EA166FA}" dt="2019-05-12T17:28:15.338" v="3310" actId="2696"/>
        <pc:sldMkLst>
          <pc:docMk/>
          <pc:sldMk cId="3511056437" sldId="328"/>
        </pc:sldMkLst>
        <pc:spChg chg="del">
          <ac:chgData name="馥寧 逄" userId="3fbd7b79b76f0771" providerId="LiveId" clId="{2607AA4B-6884-4FF0-948F-6B726EA166FA}" dt="2019-05-12T16:06:40.849" v="2234" actId="478"/>
          <ac:spMkLst>
            <pc:docMk/>
            <pc:sldMk cId="3511056437" sldId="328"/>
            <ac:spMk id="8" creationId="{017C69A6-F05F-4A03-A37E-470A4CC9722F}"/>
          </ac:spMkLst>
        </pc:spChg>
        <pc:spChg chg="del">
          <ac:chgData name="馥寧 逄" userId="3fbd7b79b76f0771" providerId="LiveId" clId="{2607AA4B-6884-4FF0-948F-6B726EA166FA}" dt="2019-05-12T16:06:40.849" v="2234" actId="478"/>
          <ac:spMkLst>
            <pc:docMk/>
            <pc:sldMk cId="3511056437" sldId="328"/>
            <ac:spMk id="9" creationId="{E003FF61-CA78-4459-ABBA-422284FF8592}"/>
          </ac:spMkLst>
        </pc:spChg>
        <pc:spChg chg="mod">
          <ac:chgData name="馥寧 逄" userId="3fbd7b79b76f0771" providerId="LiveId" clId="{2607AA4B-6884-4FF0-948F-6B726EA166FA}" dt="2019-05-12T16:06:44.910" v="2235" actId="1076"/>
          <ac:spMkLst>
            <pc:docMk/>
            <pc:sldMk cId="3511056437" sldId="328"/>
            <ac:spMk id="11" creationId="{D54DA528-561D-4E6D-8132-2EEAC01CCF49}"/>
          </ac:spMkLst>
        </pc:spChg>
        <pc:spChg chg="mod">
          <ac:chgData name="馥寧 逄" userId="3fbd7b79b76f0771" providerId="LiveId" clId="{2607AA4B-6884-4FF0-948F-6B726EA166FA}" dt="2019-05-12T16:06:52.198" v="2237" actId="1076"/>
          <ac:spMkLst>
            <pc:docMk/>
            <pc:sldMk cId="3511056437" sldId="328"/>
            <ac:spMk id="12" creationId="{0356600B-A1D7-43F8-86D8-ACA8FF3D00F2}"/>
          </ac:spMkLst>
        </pc:spChg>
        <pc:graphicFrameChg chg="del">
          <ac:chgData name="馥寧 逄" userId="3fbd7b79b76f0771" providerId="LiveId" clId="{2607AA4B-6884-4FF0-948F-6B726EA166FA}" dt="2019-05-12T16:06:40.849" v="2234" actId="478"/>
          <ac:graphicFrameMkLst>
            <pc:docMk/>
            <pc:sldMk cId="3511056437" sldId="328"/>
            <ac:graphicFrameMk id="10" creationId="{72903E7C-0CC2-45E1-8D23-7E6C001434F4}"/>
          </ac:graphicFrameMkLst>
        </pc:graphicFrameChg>
        <pc:picChg chg="mod">
          <ac:chgData name="馥寧 逄" userId="3fbd7b79b76f0771" providerId="LiveId" clId="{2607AA4B-6884-4FF0-948F-6B726EA166FA}" dt="2019-05-12T16:06:49.050" v="2236" actId="1076"/>
          <ac:picMkLst>
            <pc:docMk/>
            <pc:sldMk cId="3511056437" sldId="328"/>
            <ac:picMk id="13" creationId="{01670178-55C4-46B6-AF80-60CBB9A1AFD8}"/>
          </ac:picMkLst>
        </pc:picChg>
      </pc:sldChg>
      <pc:sldChg chg="addSp delSp modSp add setBg">
        <pc:chgData name="馥寧 逄" userId="3fbd7b79b76f0771" providerId="LiveId" clId="{2607AA4B-6884-4FF0-948F-6B726EA166FA}" dt="2019-05-12T17:18:45.304" v="3208" actId="14100"/>
        <pc:sldMkLst>
          <pc:docMk/>
          <pc:sldMk cId="3906749979" sldId="329"/>
        </pc:sldMkLst>
        <pc:spChg chg="del">
          <ac:chgData name="馥寧 逄" userId="3fbd7b79b76f0771" providerId="LiveId" clId="{2607AA4B-6884-4FF0-948F-6B726EA166FA}" dt="2019-05-12T16:18:09.865" v="2408" actId="478"/>
          <ac:spMkLst>
            <pc:docMk/>
            <pc:sldMk cId="3906749979" sldId="329"/>
            <ac:spMk id="2" creationId="{00000000-0000-0000-0000-000000000000}"/>
          </ac:spMkLst>
        </pc:spChg>
        <pc:spChg chg="del">
          <ac:chgData name="馥寧 逄" userId="3fbd7b79b76f0771" providerId="LiveId" clId="{2607AA4B-6884-4FF0-948F-6B726EA166FA}" dt="2019-05-12T16:18:11.924" v="2409" actId="478"/>
          <ac:spMkLst>
            <pc:docMk/>
            <pc:sldMk cId="3906749979" sldId="329"/>
            <ac:spMk id="3" creationId="{00000000-0000-0000-0000-000000000000}"/>
          </ac:spMkLst>
        </pc:spChg>
        <pc:spChg chg="add del mod">
          <ac:chgData name="馥寧 逄" userId="3fbd7b79b76f0771" providerId="LiveId" clId="{2607AA4B-6884-4FF0-948F-6B726EA166FA}" dt="2019-05-12T16:18:18.380" v="2410" actId="478"/>
          <ac:spMkLst>
            <pc:docMk/>
            <pc:sldMk cId="3906749979" sldId="329"/>
            <ac:spMk id="5" creationId="{98D26051-5DE1-484E-BD79-4869370F7145}"/>
          </ac:spMkLst>
        </pc:spChg>
        <pc:spChg chg="add del mod">
          <ac:chgData name="馥寧 逄" userId="3fbd7b79b76f0771" providerId="LiveId" clId="{2607AA4B-6884-4FF0-948F-6B726EA166FA}" dt="2019-05-12T16:18:18.380" v="2410" actId="478"/>
          <ac:spMkLst>
            <pc:docMk/>
            <pc:sldMk cId="3906749979" sldId="329"/>
            <ac:spMk id="7" creationId="{EF2332A0-B22E-4E7E-86C6-3AD064363975}"/>
          </ac:spMkLst>
        </pc:spChg>
        <pc:spChg chg="add mod">
          <ac:chgData name="馥寧 逄" userId="3fbd7b79b76f0771" providerId="LiveId" clId="{2607AA4B-6884-4FF0-948F-6B726EA166FA}" dt="2019-05-12T16:33:33.546" v="2706" actId="1076"/>
          <ac:spMkLst>
            <pc:docMk/>
            <pc:sldMk cId="3906749979" sldId="329"/>
            <ac:spMk id="8" creationId="{CD0843C5-08AD-4508-A47F-F1E5301A0637}"/>
          </ac:spMkLst>
        </pc:spChg>
        <pc:spChg chg="add mod">
          <ac:chgData name="馥寧 逄" userId="3fbd7b79b76f0771" providerId="LiveId" clId="{2607AA4B-6884-4FF0-948F-6B726EA166FA}" dt="2019-05-12T17:18:45.304" v="3208" actId="14100"/>
          <ac:spMkLst>
            <pc:docMk/>
            <pc:sldMk cId="3906749979" sldId="329"/>
            <ac:spMk id="9" creationId="{1F6A90D8-0BE1-48D7-9B7C-C645096C086D}"/>
          </ac:spMkLst>
        </pc:spChg>
        <pc:spChg chg="add mod">
          <ac:chgData name="馥寧 逄" userId="3fbd7b79b76f0771" providerId="LiveId" clId="{2607AA4B-6884-4FF0-948F-6B726EA166FA}" dt="2019-05-12T17:10:22.729" v="2988" actId="20577"/>
          <ac:spMkLst>
            <pc:docMk/>
            <pc:sldMk cId="3906749979" sldId="329"/>
            <ac:spMk id="10" creationId="{A1D784C4-D6D0-4EF9-812D-9A4ECD2F070D}"/>
          </ac:spMkLst>
        </pc:spChg>
        <pc:spChg chg="add del mod">
          <ac:chgData name="馥寧 逄" userId="3fbd7b79b76f0771" providerId="LiveId" clId="{2607AA4B-6884-4FF0-948F-6B726EA166FA}" dt="2019-05-12T16:37:36.823" v="2813" actId="478"/>
          <ac:spMkLst>
            <pc:docMk/>
            <pc:sldMk cId="3906749979" sldId="329"/>
            <ac:spMk id="13" creationId="{6CE95C07-8F3A-40F4-91EB-B3E2F1B1B661}"/>
          </ac:spMkLst>
        </pc:spChg>
        <pc:spChg chg="add del">
          <ac:chgData name="馥寧 逄" userId="3fbd7b79b76f0771" providerId="LiveId" clId="{2607AA4B-6884-4FF0-948F-6B726EA166FA}" dt="2019-05-12T17:07:04.530" v="2953"/>
          <ac:spMkLst>
            <pc:docMk/>
            <pc:sldMk cId="3906749979" sldId="329"/>
            <ac:spMk id="14" creationId="{4CEBEB48-0F75-4D52-8F95-280A66E0D48E}"/>
          </ac:spMkLst>
        </pc:spChg>
        <pc:graphicFrameChg chg="add mod modGraphic">
          <ac:chgData name="馥寧 逄" userId="3fbd7b79b76f0771" providerId="LiveId" clId="{2607AA4B-6884-4FF0-948F-6B726EA166FA}" dt="2019-05-12T17:11:54.797" v="3050" actId="14100"/>
          <ac:graphicFrameMkLst>
            <pc:docMk/>
            <pc:sldMk cId="3906749979" sldId="329"/>
            <ac:graphicFrameMk id="11" creationId="{26FF2172-9E7A-40FF-928F-0D70095F9FC1}"/>
          </ac:graphicFrameMkLst>
        </pc:graphicFrameChg>
        <pc:graphicFrameChg chg="add mod modGraphic">
          <ac:chgData name="馥寧 逄" userId="3fbd7b79b76f0771" providerId="LiveId" clId="{2607AA4B-6884-4FF0-948F-6B726EA166FA}" dt="2019-05-12T17:12:05.064" v="3054" actId="14100"/>
          <ac:graphicFrameMkLst>
            <pc:docMk/>
            <pc:sldMk cId="3906749979" sldId="329"/>
            <ac:graphicFrameMk id="12" creationId="{AA091206-80B7-4DC5-BB2E-5679A88D51DE}"/>
          </ac:graphicFrameMkLst>
        </pc:graphicFrameChg>
        <pc:graphicFrameChg chg="add mod modGraphic">
          <ac:chgData name="馥寧 逄" userId="3fbd7b79b76f0771" providerId="LiveId" clId="{2607AA4B-6884-4FF0-948F-6B726EA166FA}" dt="2019-05-12T17:08:52.614" v="2966" actId="1076"/>
          <ac:graphicFrameMkLst>
            <pc:docMk/>
            <pc:sldMk cId="3906749979" sldId="329"/>
            <ac:graphicFrameMk id="16" creationId="{4E9FA95D-8448-45FA-BBB9-FA2A12B98D37}"/>
          </ac:graphicFrameMkLst>
        </pc:graphicFrameChg>
        <pc:graphicFrameChg chg="add mod modGraphic">
          <ac:chgData name="馥寧 逄" userId="3fbd7b79b76f0771" providerId="LiveId" clId="{2607AA4B-6884-4FF0-948F-6B726EA166FA}" dt="2019-05-12T17:11:32.363" v="3004" actId="14100"/>
          <ac:graphicFrameMkLst>
            <pc:docMk/>
            <pc:sldMk cId="3906749979" sldId="329"/>
            <ac:graphicFrameMk id="17" creationId="{462D43EB-9C79-4FCF-8831-6B0359D54C69}"/>
          </ac:graphicFrameMkLst>
        </pc:graphicFrameChg>
        <pc:graphicFrameChg chg="add mod modGraphic">
          <ac:chgData name="馥寧 逄" userId="3fbd7b79b76f0771" providerId="LiveId" clId="{2607AA4B-6884-4FF0-948F-6B726EA166FA}" dt="2019-05-12T17:11:24.694" v="3001" actId="14100"/>
          <ac:graphicFrameMkLst>
            <pc:docMk/>
            <pc:sldMk cId="3906749979" sldId="329"/>
            <ac:graphicFrameMk id="18" creationId="{FF2A06C7-C389-4A4D-AFF2-466547936AB3}"/>
          </ac:graphicFrameMkLst>
        </pc:graphicFrameChg>
        <pc:picChg chg="add mod">
          <ac:chgData name="馥寧 逄" userId="3fbd7b79b76f0771" providerId="LiveId" clId="{2607AA4B-6884-4FF0-948F-6B726EA166FA}" dt="2019-05-12T17:09:58.954" v="2984" actId="1076"/>
          <ac:picMkLst>
            <pc:docMk/>
            <pc:sldMk cId="3906749979" sldId="329"/>
            <ac:picMk id="15" creationId="{F5480D66-F3E3-48F0-9E7A-6E1DB21F12B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7T02:24:59.5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0,'8655'0,"-8629"0</inkml:trace>
  <inkml:trace contextRef="#ctx0" brushRef="#br0" timeOffset="16062.718">8678 26,'0'2346,"0"-2330</inkml:trace>
  <inkml:trace contextRef="#ctx0" brushRef="#br0" timeOffset="27672.567">8693 2415,'3051'0,"-3038"0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F6A46-D932-47E8-AE09-04FA1539E92C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AC68C-0983-4054-878B-B8641BF873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709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AC68C-0983-4054-878B-B8641BF8735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188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1E4DB7-6FC6-410B-9F44-D3801E8DD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C340FE4-5F7D-442D-AC4B-8A1117D4E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C888C2-0470-40B5-A87A-C8C95C952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6F8D-8C2D-4AA7-90EE-4464F5A185AA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7932E8-5C23-455B-BD24-60D66B03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305C8B-D609-4B80-8E74-A87E52998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25AE-B149-43AC-812D-914FA907F1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577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BF6B0E-3550-4C97-A0E6-5DD17E6E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E80CD3F-DFA1-4C18-805A-04BF33A93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DEBB3E-6691-4747-9FFA-AC205C01C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6F8D-8C2D-4AA7-90EE-4464F5A185AA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81195E-AA23-4B84-8FDD-986AAF1A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1A5442-AE1A-40EA-BB30-22AEEA85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25AE-B149-43AC-812D-914FA907F1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85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A5625AC-5266-435F-A196-09DED05A3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E9E6DAD-1B85-411B-8018-06EC4C9A9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0812AC-8C84-41E6-AD44-48550BAD2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6F8D-8C2D-4AA7-90EE-4464F5A185AA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30DB8B-6FD7-43B0-B42A-4D4C91A9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EF03B0-EE4A-4398-AC4D-8882BCEA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25AE-B149-43AC-812D-914FA907F1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05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9DCB35-42F4-4282-828F-A5CD131C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7BFFF9-4B12-417F-9DF7-59F1F3814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D89941-B55A-474A-A2FE-E0B62660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6F8D-8C2D-4AA7-90EE-4464F5A185AA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481C91-BA79-49A5-B3AD-BB9D08501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63A97D-ED0A-440A-99AE-B0CE3D86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25AE-B149-43AC-812D-914FA907F1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44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70D316-83E1-4620-8622-DBE0790A1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DB8667-7ECF-4C33-8A9E-C0C4054D9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AA05E0-DB51-4815-A970-4B1E8208F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6F8D-8C2D-4AA7-90EE-4464F5A185AA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88A18E-CC4E-4821-8298-70D7FE892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5C63B7-E121-47CB-B4C0-5A60D2806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25AE-B149-43AC-812D-914FA907F1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646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8D397A-D0CB-46C8-8018-4647E4CE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Ink Free" panose="03080402000500000000" pitchFamily="66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70A16F-44AC-4190-BC11-19E95681F9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aseline="0">
                <a:latin typeface="Ink Free" panose="03080402000500000000" pitchFamily="66" charset="0"/>
                <a:ea typeface="微軟正黑體 Light" panose="020B0304030504040204" pitchFamily="34" charset="-120"/>
              </a:defRPr>
            </a:lvl1pPr>
            <a:lvl2pPr>
              <a:defRPr baseline="0">
                <a:latin typeface="Ink Free" panose="03080402000500000000" pitchFamily="66" charset="0"/>
                <a:ea typeface="微軟正黑體 Light" panose="020B0304030504040204" pitchFamily="34" charset="-120"/>
              </a:defRPr>
            </a:lvl2pPr>
            <a:lvl3pPr>
              <a:defRPr baseline="0">
                <a:latin typeface="Ink Free" panose="03080402000500000000" pitchFamily="66" charset="0"/>
                <a:ea typeface="微軟正黑體 Light" panose="020B0304030504040204" pitchFamily="34" charset="-120"/>
              </a:defRPr>
            </a:lvl3pPr>
            <a:lvl4pPr>
              <a:defRPr baseline="0">
                <a:latin typeface="Ink Free" panose="03080402000500000000" pitchFamily="66" charset="0"/>
                <a:ea typeface="微軟正黑體 Light" panose="020B0304030504040204" pitchFamily="34" charset="-120"/>
              </a:defRPr>
            </a:lvl4pPr>
            <a:lvl5pPr>
              <a:defRPr baseline="0">
                <a:latin typeface="Ink Free" panose="03080402000500000000" pitchFamily="66" charset="0"/>
                <a:ea typeface="微軟正黑體 Light" panose="020B03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30B7FE5-6650-4500-B842-0846A9786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aseline="0">
                <a:latin typeface="Ink Free" panose="03080402000500000000" pitchFamily="66" charset="0"/>
                <a:ea typeface="微軟正黑體" panose="020B0604030504040204" pitchFamily="34" charset="-120"/>
              </a:defRPr>
            </a:lvl1pPr>
            <a:lvl2pPr>
              <a:defRPr baseline="0">
                <a:latin typeface="Ink Free" panose="03080402000500000000" pitchFamily="66" charset="0"/>
                <a:ea typeface="微軟正黑體" panose="020B0604030504040204" pitchFamily="34" charset="-120"/>
              </a:defRPr>
            </a:lvl2pPr>
            <a:lvl3pPr>
              <a:defRPr baseline="0">
                <a:latin typeface="Ink Free" panose="03080402000500000000" pitchFamily="66" charset="0"/>
                <a:ea typeface="微軟正黑體" panose="020B0604030504040204" pitchFamily="34" charset="-120"/>
              </a:defRPr>
            </a:lvl3pPr>
            <a:lvl4pPr>
              <a:defRPr baseline="0">
                <a:latin typeface="Ink Free" panose="03080402000500000000" pitchFamily="66" charset="0"/>
                <a:ea typeface="微軟正黑體" panose="020B0604030504040204" pitchFamily="34" charset="-120"/>
              </a:defRPr>
            </a:lvl4pPr>
            <a:lvl5pPr>
              <a:defRPr baseline="0">
                <a:latin typeface="Ink Free" panose="03080402000500000000" pitchFamily="66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37171B2-7951-4E6F-9D2B-82126FA7F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6F8D-8C2D-4AA7-90EE-4464F5A185AA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744842-0356-419B-A5D9-C3FD99337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205ADF7-9BE8-448D-8216-44A3AA85E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25AE-B149-43AC-812D-914FA907F1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70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5FA77-BC00-4B84-BEF6-72AFE3FC6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CB7FCE4-813E-4E2A-9EEB-6E16AED3B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86A215-EDE5-4B53-8B4F-4E1E1F125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07E7B83-DE49-48AF-BDE5-2804A8132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74EB769-F10F-4AFA-891A-14E33593BD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CADACC-4662-4414-8A86-C73DABE15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6F8D-8C2D-4AA7-90EE-4464F5A185AA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DEFFCBD-6477-42E8-AF01-772E1BEF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38EFB46-7096-4CD2-A8EF-F218D07C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25AE-B149-43AC-812D-914FA907F1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083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2DD22-2662-467A-8A87-B8D8670C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A6703B-D10F-43C6-BF95-46CFB637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6F8D-8C2D-4AA7-90EE-4464F5A185AA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21EEDDB-8FF5-4774-B4F2-BD8D5DEA1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B887EF-F1BA-406F-BCC1-6E329C95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25AE-B149-43AC-812D-914FA907F1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411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142BE5F-43DA-430B-B755-1ADCC7C8A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6F8D-8C2D-4AA7-90EE-4464F5A185AA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B34444E-091F-42C6-B8C9-B71F55A5F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2C3315-7EE4-419C-A092-85F78D406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25AE-B149-43AC-812D-914FA907F1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482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D06EB5-8C23-452C-9359-16505607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A58E02-2902-45A6-B6DE-FC5700F9C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215A3D-8E4A-4991-B823-2BD7D94B2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095D018-5CF8-41CC-B70D-8856377E4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6F8D-8C2D-4AA7-90EE-4464F5A185AA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70E695-BB8E-4F15-A50F-1BD9677C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D635728-423E-40B4-97F0-39E072710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25AE-B149-43AC-812D-914FA907F1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2479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3F35B0-E348-483C-93FC-2B9F8DE0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A18CDC2-A135-4B1B-BFC6-C4B6D1C719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7E35AD-B8CC-4382-9DE6-6CC21BA51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A29D4F-133E-4622-A1B6-8643CC2C3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6F8D-8C2D-4AA7-90EE-4464F5A185AA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B39396-12CE-46CE-BD0C-9E42EE879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F8D41D5-B970-4C18-BA55-48B1B42F6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F25AE-B149-43AC-812D-914FA907F1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4153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5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aintBrush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F309E33-F83E-4556-B843-F07E7161F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EB007D-3EE7-47B2-BA46-2079092E9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2D8A8A-11CA-4C3C-BDCF-FFC1388E2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46F8D-8C2D-4AA7-90EE-4464F5A185AA}" type="datetimeFigureOut">
              <a:rPr lang="zh-TW" altLang="en-US" smtClean="0"/>
              <a:t>2019/11/9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E27764-2DCA-4769-9B50-F3B4CCCEF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2B60EA-5597-4961-87CD-BC3A89A6D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F25AE-B149-43AC-812D-914FA907F19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FFC498C-A8A2-4452-B3EC-797E4C7FEF29}"/>
              </a:ext>
            </a:extLst>
          </p:cNvPr>
          <p:cNvSpPr txBox="1"/>
          <p:nvPr userDrawn="1"/>
        </p:nvSpPr>
        <p:spPr>
          <a:xfrm>
            <a:off x="10116457" y="6354536"/>
            <a:ext cx="230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Ink Free" panose="03080402000500000000" pitchFamily="66" charset="0"/>
              </a:rPr>
              <a:t>JAPAN TRIP</a:t>
            </a:r>
            <a:endParaRPr lang="zh-TW" altLang="en-US" sz="2400" b="1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7EB283B-4E46-42DE-BC0E-D4858D90BA3E}"/>
              </a:ext>
            </a:extLst>
          </p:cNvPr>
          <p:cNvSpPr/>
          <p:nvPr userDrawn="1"/>
        </p:nvSpPr>
        <p:spPr>
          <a:xfrm>
            <a:off x="11282" y="9153"/>
            <a:ext cx="920090" cy="847157"/>
          </a:xfrm>
          <a:prstGeom prst="ellips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2F96534-5FD7-48A7-A40F-40357E51F30A}"/>
              </a:ext>
            </a:extLst>
          </p:cNvPr>
          <p:cNvSpPr/>
          <p:nvPr userDrawn="1"/>
        </p:nvSpPr>
        <p:spPr>
          <a:xfrm>
            <a:off x="941136" y="3476"/>
            <a:ext cx="920090" cy="847157"/>
          </a:xfrm>
          <a:prstGeom prst="ellips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42A3448A-2AB6-4466-9575-40C2DD0B184F}"/>
              </a:ext>
            </a:extLst>
          </p:cNvPr>
          <p:cNvSpPr/>
          <p:nvPr userDrawn="1"/>
        </p:nvSpPr>
        <p:spPr>
          <a:xfrm>
            <a:off x="1890091" y="-4949"/>
            <a:ext cx="920090" cy="847157"/>
          </a:xfrm>
          <a:prstGeom prst="ellips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2D5B87C-799C-4B8A-8DAC-00C11443622B}"/>
              </a:ext>
            </a:extLst>
          </p:cNvPr>
          <p:cNvSpPr txBox="1"/>
          <p:nvPr userDrawn="1"/>
        </p:nvSpPr>
        <p:spPr>
          <a:xfrm>
            <a:off x="0" y="230188"/>
            <a:ext cx="1219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Ink Free" panose="03080402000500000000" pitchFamily="66" charset="0"/>
              </a:rPr>
              <a:t>KYOKO</a:t>
            </a:r>
            <a:endParaRPr lang="zh-TW" altLang="en-US" sz="2000" b="1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307EFDB-AF4B-4437-9720-500ED4A6B1EB}"/>
              </a:ext>
            </a:extLst>
          </p:cNvPr>
          <p:cNvSpPr txBox="1"/>
          <p:nvPr userDrawn="1"/>
        </p:nvSpPr>
        <p:spPr>
          <a:xfrm>
            <a:off x="927155" y="230188"/>
            <a:ext cx="1219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Ink Free" panose="03080402000500000000" pitchFamily="66" charset="0"/>
              </a:rPr>
              <a:t>OSAKA</a:t>
            </a:r>
            <a:endParaRPr lang="zh-TW" altLang="en-US" sz="2000" b="1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39E0E6A-191E-4EC8-86DA-E857DBF1E3B6}"/>
              </a:ext>
            </a:extLst>
          </p:cNvPr>
          <p:cNvSpPr txBox="1"/>
          <p:nvPr userDrawn="1"/>
        </p:nvSpPr>
        <p:spPr>
          <a:xfrm>
            <a:off x="1954069" y="230188"/>
            <a:ext cx="1219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Ink Free" panose="03080402000500000000" pitchFamily="66" charset="0"/>
              </a:rPr>
              <a:t>KOBE</a:t>
            </a:r>
            <a:endParaRPr lang="zh-TW" altLang="en-US" sz="2000" b="1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73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Ink Free" panose="03080402000500000000" pitchFamily="66" charset="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Ink Free" panose="03080402000500000000" pitchFamily="66" charset="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Ink Free" panose="03080402000500000000" pitchFamily="66" charset="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Ink Free" panose="03080402000500000000" pitchFamily="66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Ink Free" panose="03080402000500000000" pitchFamily="66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Ink Free" panose="03080402000500000000" pitchFamily="66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.tw/maps/place/%E3%81%98%E3%81%94%E3%82%8D+%E6%9C%AC%E5%BA%97+%E5%9C%B0%E6%96%99%E7%90%86%E5%9C%B0%E9%85%92+%E5%A7%AB%E8%B7%AF%E3%81%AE%E9%A6%B3%E8%B5%B0/@34.829282,134.6880503,17z/data=!3m1!4b1!4m5!3m4!1s0x3554e013c0002f73:0x62d76d422e3513df!8m2!3d34.829282!4d134.690239?hl=zh-TW" TargetMode="External"/><Relationship Id="rId13" Type="http://schemas.openxmlformats.org/officeDocument/2006/relationships/hyperlink" Target="https://www.google.com.tw/maps/place/%E3%82%84%E3%81%BE%E7%BE%A9/@34.828886,134.6902535,17z/data=!3m1!4b1!4m5!3m4!1s0x3554e00d9540b2e9:0x4bda118b87206e5b!8m2!3d34.828886!4d134.6924422?hl=zh-TW" TargetMode="External"/><Relationship Id="rId18" Type="http://schemas.openxmlformats.org/officeDocument/2006/relationships/image" Target="../media/image12.jpg"/><Relationship Id="rId3" Type="http://schemas.openxmlformats.org/officeDocument/2006/relationships/image" Target="../media/image4.jpg"/><Relationship Id="rId7" Type="http://schemas.openxmlformats.org/officeDocument/2006/relationships/hyperlink" Target="http://jigoro.co.jp/" TargetMode="External"/><Relationship Id="rId12" Type="http://schemas.openxmlformats.org/officeDocument/2006/relationships/image" Target="../media/image9.jpg"/><Relationship Id="rId17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ww.google.com.tw/maps/place/%E3%81%99%E3%81%97%E4%B8%80/@34.833578,134.6842653,17z/data=!3m1!4b1!4m5!3m4!1s0x3554e016b31b0cfb:0x623a2d9909ec71e5!8m2!3d34.833578!4d134.686454?hl=zh-TW" TargetMode="External"/><Relationship Id="rId20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11" Type="http://schemas.openxmlformats.org/officeDocument/2006/relationships/hyperlink" Target="https://www.google.com.tw/maps/place/%E3%82%BF%E3%82%B3%E3%83%94%E3%82%A2/@34.8276969,134.689122,17z/data=!3m2!4b1!5s0x3554e012ef98eb03:0xff5b5a2d3d3317b8!4m5!3m4!1s0x3554e01283651a7b:0xf87b5ed48cd9cca8!8m2!3d34.8276925!4d134.6913107?hl=zh-TW" TargetMode="External"/><Relationship Id="rId5" Type="http://schemas.openxmlformats.org/officeDocument/2006/relationships/image" Target="../media/image6.jpg"/><Relationship Id="rId15" Type="http://schemas.openxmlformats.org/officeDocument/2006/relationships/hyperlink" Target="https://www.sushi-ichi.co.jp/" TargetMode="External"/><Relationship Id="rId10" Type="http://schemas.openxmlformats.org/officeDocument/2006/relationships/hyperlink" Target="http://himeji-festa.com/shop/takopia" TargetMode="External"/><Relationship Id="rId19" Type="http://schemas.openxmlformats.org/officeDocument/2006/relationships/image" Target="../media/image13.jpg"/><Relationship Id="rId4" Type="http://schemas.openxmlformats.org/officeDocument/2006/relationships/image" Target="../media/image5.jpg"/><Relationship Id="rId9" Type="http://schemas.openxmlformats.org/officeDocument/2006/relationships/image" Target="../media/image8.jpg"/><Relationship Id="rId1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gif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11" Type="http://schemas.openxmlformats.org/officeDocument/2006/relationships/image" Target="../media/image23.png"/><Relationship Id="rId5" Type="http://schemas.openxmlformats.org/officeDocument/2006/relationships/image" Target="../media/image18.jpg"/><Relationship Id="rId10" Type="http://schemas.openxmlformats.org/officeDocument/2006/relationships/customXml" Target="../ink/ink1.xml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90567B3-3998-41E4-97E9-7A5ED304BDE3}"/>
              </a:ext>
            </a:extLst>
          </p:cNvPr>
          <p:cNvSpPr txBox="1"/>
          <p:nvPr/>
        </p:nvSpPr>
        <p:spPr>
          <a:xfrm flipH="1">
            <a:off x="259840" y="1558780"/>
            <a:ext cx="54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u="sng" dirty="0"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  <a:solidFill>
                  <a:srgbClr val="FEF6F0"/>
                </a:solidFill>
                <a:effectLst>
                  <a:reflection blurRad="6350" stA="55000" endA="300" endPos="455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日本之旅</a:t>
            </a:r>
          </a:p>
        </p:txBody>
      </p:sp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21EDFAA8-91F5-40ED-BD27-59A45C323E5F}"/>
              </a:ext>
            </a:extLst>
          </p:cNvPr>
          <p:cNvSpPr/>
          <p:nvPr/>
        </p:nvSpPr>
        <p:spPr>
          <a:xfrm>
            <a:off x="7540171" y="5638800"/>
            <a:ext cx="4651829" cy="689429"/>
          </a:xfrm>
          <a:prstGeom prst="homePlate">
            <a:avLst/>
          </a:prstGeom>
          <a:solidFill>
            <a:schemeClr val="bg1">
              <a:lumMod val="85000"/>
              <a:alpha val="5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17FFFA-8E45-425A-B2EF-5C7AEFF48B6C}"/>
              </a:ext>
            </a:extLst>
          </p:cNvPr>
          <p:cNvSpPr txBox="1"/>
          <p:nvPr/>
        </p:nvSpPr>
        <p:spPr>
          <a:xfrm>
            <a:off x="7629783" y="5798848"/>
            <a:ext cx="424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BY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逄逄</a:t>
            </a:r>
            <a:endParaRPr lang="en-US" altLang="zh-TW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55CDE03-80A3-4E30-BBEB-E2E5E004E5D0}"/>
              </a:ext>
            </a:extLst>
          </p:cNvPr>
          <p:cNvSpPr txBox="1"/>
          <p:nvPr/>
        </p:nvSpPr>
        <p:spPr>
          <a:xfrm>
            <a:off x="345755" y="2276461"/>
            <a:ext cx="4968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  <a:solidFill>
                  <a:srgbClr val="FEF6F0"/>
                </a:solidFill>
                <a:effectLst>
                  <a:reflection blurRad="6350" stA="55000" endA="300" endPos="455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京都、大阪、神戶</a:t>
            </a:r>
          </a:p>
        </p:txBody>
      </p:sp>
    </p:spTree>
    <p:extLst>
      <p:ext uri="{BB962C8B-B14F-4D97-AF65-F5344CB8AC3E}">
        <p14:creationId xmlns:p14="http://schemas.microsoft.com/office/powerpoint/2010/main" val="130001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16092"/>
              </p:ext>
            </p:extLst>
          </p:nvPr>
        </p:nvGraphicFramePr>
        <p:xfrm>
          <a:off x="226555" y="1137308"/>
          <a:ext cx="5619321" cy="559881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64298">
                  <a:extLst>
                    <a:ext uri="{9D8B030D-6E8A-4147-A177-3AD203B41FA5}">
                      <a16:colId xmlns:a16="http://schemas.microsoft.com/office/drawing/2014/main" val="917853983"/>
                    </a:ext>
                  </a:extLst>
                </a:gridCol>
                <a:gridCol w="3106688">
                  <a:extLst>
                    <a:ext uri="{9D8B030D-6E8A-4147-A177-3AD203B41FA5}">
                      <a16:colId xmlns:a16="http://schemas.microsoft.com/office/drawing/2014/main" val="2221195205"/>
                    </a:ext>
                  </a:extLst>
                </a:gridCol>
                <a:gridCol w="1348335">
                  <a:extLst>
                    <a:ext uri="{9D8B030D-6E8A-4147-A177-3AD203B41FA5}">
                      <a16:colId xmlns:a16="http://schemas.microsoft.com/office/drawing/2014/main" val="2159465373"/>
                    </a:ext>
                  </a:extLst>
                </a:gridCol>
              </a:tblGrid>
              <a:tr h="299208"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事項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備註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63710"/>
                  </a:ext>
                </a:extLst>
              </a:tr>
              <a:tr h="299208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7:40~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集合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拍團體照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34057"/>
                  </a:ext>
                </a:extLst>
              </a:tr>
              <a:tr h="150757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8:20~12:00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搭飛機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949568"/>
                  </a:ext>
                </a:extLst>
              </a:tr>
              <a:tr h="718098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12:09~13:01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搭南海機場線</a:t>
                      </a:r>
                      <a:r>
                        <a:rPr lang="en-US" altLang="zh-TW" sz="1400" dirty="0"/>
                        <a:t>(9min)</a:t>
                      </a:r>
                      <a:r>
                        <a:rPr lang="zh-TW" altLang="en-US" sz="1400" dirty="0"/>
                        <a:t>→南海本線</a:t>
                      </a:r>
                      <a:r>
                        <a:rPr lang="en-US" altLang="zh-TW" sz="1400" dirty="0"/>
                        <a:t>(32min)</a:t>
                      </a:r>
                      <a:r>
                        <a:rPr lang="zh-TW" altLang="en-US" sz="1400" dirty="0"/>
                        <a:t>→新今宮→步行</a:t>
                      </a:r>
                      <a:r>
                        <a:rPr lang="en-US" altLang="zh-TW" sz="1400" dirty="0"/>
                        <a:t>(10min)</a:t>
                      </a:r>
                      <a:r>
                        <a:rPr lang="zh-TW" altLang="en-US" sz="1400" dirty="0"/>
                        <a:t>→大阪</a:t>
                      </a:r>
                      <a:r>
                        <a:rPr lang="en-US" altLang="zh-TW" sz="1400" dirty="0"/>
                        <a:t>EBISU</a:t>
                      </a:r>
                      <a:r>
                        <a:rPr lang="zh-TW" altLang="en-US" sz="1400" dirty="0"/>
                        <a:t>飯店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車票</a:t>
                      </a:r>
                      <a:r>
                        <a:rPr lang="en-US" altLang="zh-TW" sz="1400" kern="1200" dirty="0">
                          <a:effectLst/>
                        </a:rPr>
                        <a:t>¥920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746373"/>
                  </a:ext>
                </a:extLst>
              </a:tr>
              <a:tr h="508653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13:01~13:30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飯店</a:t>
                      </a:r>
                      <a:r>
                        <a:rPr lang="en-US" altLang="zh-TW" sz="1400" dirty="0"/>
                        <a:t>Check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in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行李放置確認細項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706311"/>
                  </a:ext>
                </a:extLst>
              </a:tr>
              <a:tr h="927543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13:33~14:06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飯店→步行</a:t>
                      </a:r>
                      <a:r>
                        <a:rPr lang="en-US" altLang="zh-TW" sz="1400" dirty="0"/>
                        <a:t>(5min)</a:t>
                      </a:r>
                      <a:r>
                        <a:rPr lang="zh-TW" altLang="en-US" sz="1400" dirty="0"/>
                        <a:t>→惠美須町→堺筋線</a:t>
                      </a:r>
                      <a:r>
                        <a:rPr lang="en-US" altLang="zh-TW" sz="1400" dirty="0"/>
                        <a:t>(4min)</a:t>
                      </a:r>
                      <a:r>
                        <a:rPr lang="zh-TW" altLang="en-US" sz="1400" dirty="0"/>
                        <a:t>→堺筋本町→步行</a:t>
                      </a:r>
                      <a:r>
                        <a:rPr lang="en-US" altLang="zh-TW" sz="1400" dirty="0"/>
                        <a:t>(1min)</a:t>
                      </a:r>
                      <a:r>
                        <a:rPr lang="zh-TW" altLang="en-US" sz="1400" dirty="0"/>
                        <a:t>→堺筋本町→中央線</a:t>
                      </a:r>
                      <a:r>
                        <a:rPr lang="en-US" altLang="zh-TW" sz="1400" dirty="0"/>
                        <a:t>(4min)</a:t>
                      </a:r>
                      <a:r>
                        <a:rPr lang="zh-TW" altLang="en-US" sz="1400" dirty="0"/>
                        <a:t>→森之宮→步行</a:t>
                      </a:r>
                      <a:r>
                        <a:rPr lang="en-US" altLang="zh-TW" sz="1400" dirty="0"/>
                        <a:t>(16min)</a:t>
                      </a:r>
                      <a:r>
                        <a:rPr lang="zh-TW" altLang="en-US" sz="1400" dirty="0"/>
                        <a:t>→大阪城</a:t>
                      </a:r>
                      <a:endParaRPr lang="en-US" altLang="zh-TW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車票</a:t>
                      </a:r>
                      <a:r>
                        <a:rPr lang="en-US" altLang="zh-TW" sz="1400" kern="1200" dirty="0">
                          <a:effectLst/>
                        </a:rPr>
                        <a:t>¥230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422771"/>
                  </a:ext>
                </a:extLst>
              </a:tr>
              <a:tr h="508653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14:06~15:30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大阪城遊園</a:t>
                      </a:r>
                      <a:endParaRPr lang="en-US" altLang="zh-TW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個人</a:t>
                      </a:r>
                      <a:r>
                        <a:rPr lang="en-US" altLang="zh-TW" sz="1400" kern="1200" dirty="0">
                          <a:effectLst/>
                        </a:rPr>
                        <a:t>¥600</a:t>
                      </a:r>
                    </a:p>
                    <a:p>
                      <a:r>
                        <a:rPr lang="zh-TW" altLang="en-US" sz="1400" kern="1200" dirty="0">
                          <a:effectLst/>
                        </a:rPr>
                        <a:t>團體</a:t>
                      </a:r>
                      <a:r>
                        <a:rPr lang="en-US" altLang="zh-TW" sz="1400" kern="1200" dirty="0">
                          <a:effectLst/>
                        </a:rPr>
                        <a:t>(15</a:t>
                      </a:r>
                      <a:r>
                        <a:rPr lang="zh-TW" altLang="en-US" sz="1400" kern="1200" dirty="0">
                          <a:effectLst/>
                        </a:rPr>
                        <a:t>人以上</a:t>
                      </a:r>
                      <a:r>
                        <a:rPr lang="en-US" altLang="zh-TW" sz="1400" kern="1200" dirty="0">
                          <a:effectLst/>
                        </a:rPr>
                        <a:t>) ¥540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961867"/>
                  </a:ext>
                </a:extLst>
              </a:tr>
              <a:tr h="508653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15:30~15:42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/>
                        <a:t>大阪城→步行→大阪歷史博物館</a:t>
                      </a:r>
                      <a:endParaRPr lang="en-US" altLang="zh-TW" sz="1400" dirty="0"/>
                    </a:p>
                    <a:p>
                      <a:endParaRPr lang="en-US" altLang="zh-TW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028427"/>
                  </a:ext>
                </a:extLst>
              </a:tr>
              <a:tr h="508653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15:42~17:00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博物館之旅</a:t>
                      </a:r>
                      <a:endParaRPr lang="en-US" altLang="zh-TW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kern="1200" dirty="0">
                          <a:effectLst/>
                        </a:rPr>
                        <a:t>門票</a:t>
                      </a:r>
                      <a:r>
                        <a:rPr lang="en-US" altLang="zh-TW" sz="1400" kern="1200" dirty="0">
                          <a:effectLst/>
                        </a:rPr>
                        <a:t>¥600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319127"/>
                  </a:ext>
                </a:extLst>
              </a:tr>
              <a:tr h="718098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17:02~17:27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大阪歷史博物館→步行→谷町四丁目車站→南森町→步行→南森町→惠美須町→步行→飯店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kern="1200" dirty="0">
                          <a:effectLst/>
                        </a:rPr>
                        <a:t>車票</a:t>
                      </a:r>
                      <a:r>
                        <a:rPr lang="en-US" altLang="zh-TW" sz="1400" kern="1200" dirty="0">
                          <a:effectLst/>
                        </a:rPr>
                        <a:t>¥230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873963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915945" y="170947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地鐵版本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7177430-6D85-400D-B1C2-BBB6E22FF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79638"/>
              </p:ext>
            </p:extLst>
          </p:nvPr>
        </p:nvGraphicFramePr>
        <p:xfrm>
          <a:off x="6321402" y="1137308"/>
          <a:ext cx="5724824" cy="5454339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13068">
                  <a:extLst>
                    <a:ext uri="{9D8B030D-6E8A-4147-A177-3AD203B41FA5}">
                      <a16:colId xmlns:a16="http://schemas.microsoft.com/office/drawing/2014/main" val="3006848169"/>
                    </a:ext>
                  </a:extLst>
                </a:gridCol>
                <a:gridCol w="2703481">
                  <a:extLst>
                    <a:ext uri="{9D8B030D-6E8A-4147-A177-3AD203B41FA5}">
                      <a16:colId xmlns:a16="http://schemas.microsoft.com/office/drawing/2014/main" val="3174204030"/>
                    </a:ext>
                  </a:extLst>
                </a:gridCol>
                <a:gridCol w="1908275">
                  <a:extLst>
                    <a:ext uri="{9D8B030D-6E8A-4147-A177-3AD203B41FA5}">
                      <a16:colId xmlns:a16="http://schemas.microsoft.com/office/drawing/2014/main" val="2991270218"/>
                    </a:ext>
                  </a:extLst>
                </a:gridCol>
              </a:tblGrid>
              <a:tr h="412541"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事項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備註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91883"/>
                  </a:ext>
                </a:extLst>
              </a:tr>
              <a:tr h="412541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7:40~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集合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拍團體照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8927"/>
                  </a:ext>
                </a:extLst>
              </a:tr>
              <a:tr h="360527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8:20~12:00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搭飛機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419676"/>
                  </a:ext>
                </a:extLst>
              </a:tr>
              <a:tr h="1017224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12:17~13:23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搭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</a:rPr>
                        <a:t>關西機場線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(14min)</a:t>
                      </a:r>
                      <a:r>
                        <a:rPr lang="zh-TW" altLang="en-US" sz="1400" dirty="0"/>
                        <a:t>→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</a:rPr>
                        <a:t>板和線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(35min)</a:t>
                      </a:r>
                      <a:r>
                        <a:rPr lang="zh-TW" altLang="en-US" sz="1400" dirty="0"/>
                        <a:t>→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</a:rPr>
                        <a:t>大阪環狀線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(2min)</a:t>
                      </a:r>
                      <a:r>
                        <a:rPr lang="zh-TW" altLang="en-US" sz="1400" dirty="0"/>
                        <a:t>→新今宮→步行</a:t>
                      </a:r>
                      <a:r>
                        <a:rPr lang="en-US" altLang="zh-TW" sz="1400" dirty="0"/>
                        <a:t>(10min)</a:t>
                      </a:r>
                      <a:r>
                        <a:rPr lang="zh-TW" altLang="en-US" sz="1400" dirty="0"/>
                        <a:t>→大阪</a:t>
                      </a:r>
                      <a:r>
                        <a:rPr lang="en-US" altLang="zh-TW" sz="1400" dirty="0"/>
                        <a:t>EBISU</a:t>
                      </a:r>
                      <a:r>
                        <a:rPr lang="zh-TW" altLang="en-US" sz="1400" dirty="0"/>
                        <a:t>飯店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車票</a:t>
                      </a:r>
                      <a:r>
                        <a:rPr lang="en-US" altLang="zh-TW" sz="1400" kern="1200" dirty="0">
                          <a:effectLst/>
                        </a:rPr>
                        <a:t>¥1060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556840"/>
                  </a:ext>
                </a:extLst>
              </a:tr>
              <a:tr h="505002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13:23~14:00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飯店</a:t>
                      </a:r>
                      <a:r>
                        <a:rPr lang="en-US" altLang="zh-TW" sz="1400" dirty="0"/>
                        <a:t>Check</a:t>
                      </a:r>
                      <a:r>
                        <a:rPr lang="zh-TW" altLang="en-US" sz="1400" dirty="0"/>
                        <a:t> </a:t>
                      </a:r>
                      <a:r>
                        <a:rPr lang="en-US" altLang="zh-TW" sz="1400" dirty="0"/>
                        <a:t>in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行李放置確認細項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79211"/>
                  </a:ext>
                </a:extLst>
              </a:tr>
              <a:tr h="1017224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14:10~14:51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飯店→步行</a:t>
                      </a:r>
                      <a:r>
                        <a:rPr lang="en-US" altLang="zh-TW" sz="1400" dirty="0"/>
                        <a:t>(11min)</a:t>
                      </a:r>
                      <a:r>
                        <a:rPr lang="zh-TW" altLang="en-US" sz="1400" dirty="0"/>
                        <a:t>→新今宮→搭乘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</a:rPr>
                        <a:t>大阪環狀線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(15min)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zh-TW" altLang="en-US" sz="1400" dirty="0"/>
                        <a:t>大阪城公園車站→步行</a:t>
                      </a:r>
                      <a:r>
                        <a:rPr lang="en-US" altLang="zh-TW" sz="1400" dirty="0"/>
                        <a:t>(15min)</a:t>
                      </a:r>
                      <a:r>
                        <a:rPr lang="zh-TW" altLang="en-US" sz="1400" dirty="0"/>
                        <a:t>→大阪城</a:t>
                      </a:r>
                      <a:endParaRPr lang="en-US" altLang="zh-TW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車票</a:t>
                      </a:r>
                      <a:r>
                        <a:rPr lang="en-US" altLang="zh-TW" sz="1400" kern="1200" dirty="0">
                          <a:effectLst/>
                        </a:rPr>
                        <a:t>¥180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215654"/>
                  </a:ext>
                </a:extLst>
              </a:tr>
              <a:tr h="712056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15:00~17:00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大阪城遊園</a:t>
                      </a:r>
                      <a:endParaRPr lang="en-US" altLang="zh-TW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個人</a:t>
                      </a:r>
                      <a:r>
                        <a:rPr lang="en-US" altLang="zh-TW" sz="1400" kern="1200" dirty="0">
                          <a:effectLst/>
                        </a:rPr>
                        <a:t>¥600</a:t>
                      </a:r>
                    </a:p>
                    <a:p>
                      <a:r>
                        <a:rPr lang="zh-TW" altLang="en-US" sz="1400" kern="1200" dirty="0">
                          <a:effectLst/>
                        </a:rPr>
                        <a:t>團體</a:t>
                      </a:r>
                      <a:r>
                        <a:rPr lang="en-US" altLang="zh-TW" sz="1400" kern="1200" dirty="0">
                          <a:effectLst/>
                        </a:rPr>
                        <a:t>(15</a:t>
                      </a:r>
                      <a:r>
                        <a:rPr lang="zh-TW" altLang="en-US" sz="1400" kern="1200" dirty="0">
                          <a:effectLst/>
                        </a:rPr>
                        <a:t>人以上</a:t>
                      </a:r>
                      <a:r>
                        <a:rPr lang="en-US" altLang="zh-TW" sz="1400" kern="1200" dirty="0">
                          <a:effectLst/>
                        </a:rPr>
                        <a:t>) ¥540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127310"/>
                  </a:ext>
                </a:extLst>
              </a:tr>
              <a:tr h="1017224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17:13~17:54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大阪城→步行</a:t>
                      </a:r>
                      <a:r>
                        <a:rPr lang="en-US" altLang="zh-TW" sz="1400" dirty="0"/>
                        <a:t>(16min)</a:t>
                      </a:r>
                      <a:r>
                        <a:rPr lang="zh-TW" altLang="en-US" sz="1400" dirty="0"/>
                        <a:t>→大阪城公園車站→搭乘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</a:rPr>
                        <a:t>大阪環狀線</a:t>
                      </a:r>
                      <a:r>
                        <a:rPr lang="en-US" altLang="zh-TW" sz="1400" dirty="0"/>
                        <a:t>(15min)</a:t>
                      </a:r>
                      <a:r>
                        <a:rPr lang="zh-TW" altLang="en-US" sz="1400" dirty="0"/>
                        <a:t>→新今宮→步行</a:t>
                      </a:r>
                      <a:r>
                        <a:rPr lang="en-US" altLang="zh-TW" sz="1400" dirty="0"/>
                        <a:t>(10min)</a:t>
                      </a:r>
                      <a:r>
                        <a:rPr lang="zh-TW" altLang="en-US" sz="1400" dirty="0"/>
                        <a:t>→飯店</a:t>
                      </a:r>
                      <a:endParaRPr lang="en-US" altLang="zh-TW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kern="1200" dirty="0">
                          <a:effectLst/>
                        </a:rPr>
                        <a:t>車票</a:t>
                      </a:r>
                      <a:r>
                        <a:rPr lang="en-US" altLang="zh-TW" sz="1400" kern="1200" dirty="0">
                          <a:effectLst/>
                        </a:rPr>
                        <a:t>¥180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901420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28156E39-971D-4F52-8B97-555D250AEC97}"/>
              </a:ext>
            </a:extLst>
          </p:cNvPr>
          <p:cNvSpPr/>
          <p:nvPr/>
        </p:nvSpPr>
        <p:spPr>
          <a:xfrm>
            <a:off x="9702252" y="170947"/>
            <a:ext cx="21884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JR</a:t>
            </a:r>
            <a:r>
              <a:rPr lang="zh-TW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版本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578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化同側角落 11">
            <a:extLst>
              <a:ext uri="{FF2B5EF4-FFF2-40B4-BE49-F238E27FC236}">
                <a16:creationId xmlns:a16="http://schemas.microsoft.com/office/drawing/2014/main" id="{7FAC17BA-BA90-41CC-B929-1CDFD81E984F}"/>
              </a:ext>
            </a:extLst>
          </p:cNvPr>
          <p:cNvSpPr/>
          <p:nvPr/>
        </p:nvSpPr>
        <p:spPr>
          <a:xfrm>
            <a:off x="6473887" y="3916088"/>
            <a:ext cx="5430564" cy="2377403"/>
          </a:xfrm>
          <a:prstGeom prst="round2SameRect">
            <a:avLst/>
          </a:prstGeom>
          <a:solidFill>
            <a:schemeClr val="bg2">
              <a:alpha val="2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第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站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新今宮往姬路</a:t>
            </a:r>
            <a:endParaRPr lang="en-US" altLang="zh-TW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7:26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新今宮站往大阪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大阪環狀線普通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)-7:50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大阪往新大阪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(JR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京都線快速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)-8:04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新大阪往姬路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新幹線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547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號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,N700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系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鹿兒島中央行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7:22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新今宮往大阪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大阪環狀線普通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)-7:46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大阪往姬路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新快速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姬路行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7:34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新今宮往大阪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直通快速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京橋行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)-7:57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大阪往新大阪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(JR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京都線普通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京都行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)-8:14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新大阪往姬路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新幹線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493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號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,N700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系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廣島行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endParaRPr lang="en-US" altLang="zh-TW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第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站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姬路往舞子</a:t>
            </a:r>
            <a:endParaRPr lang="en-US" altLang="zh-TW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13:02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姬路往舞子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(JR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東海道山陽本線快速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13:11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姬路往舞子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(JR</a:t>
            </a:r>
            <a:r>
              <a:rPr lang="zh-TW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東海道山陽本線快速</a:t>
            </a:r>
            <a:r>
              <a:rPr lang="en-US" altLang="zh-TW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</p:txBody>
      </p:sp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id="{2112286D-CCC5-47B0-A019-D25E3BAD6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376" y="68782"/>
            <a:ext cx="4205035" cy="2521402"/>
          </a:xfrm>
          <a:prstGeom prst="rect">
            <a:avLst/>
          </a:prstGeom>
        </p:spPr>
      </p:pic>
      <p:pic>
        <p:nvPicPr>
          <p:cNvPr id="8" name="內容版面配置區 3">
            <a:extLst>
              <a:ext uri="{FF2B5EF4-FFF2-40B4-BE49-F238E27FC236}">
                <a16:creationId xmlns:a16="http://schemas.microsoft.com/office/drawing/2014/main" id="{EF5A2F80-1237-4617-B8D7-D86654180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11" y="1370937"/>
            <a:ext cx="2754961" cy="227303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5AFE958-AA05-4732-B5A6-90BD27C5FA6E}"/>
              </a:ext>
            </a:extLst>
          </p:cNvPr>
          <p:cNvSpPr txBox="1"/>
          <p:nvPr/>
        </p:nvSpPr>
        <p:spPr>
          <a:xfrm>
            <a:off x="287548" y="946220"/>
            <a:ext cx="3780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200" dirty="0">
                <a:solidFill>
                  <a:schemeClr val="bg1"/>
                </a:solidFill>
              </a:rPr>
              <a:t>行程簡介</a:t>
            </a:r>
          </a:p>
        </p:txBody>
      </p:sp>
      <p:sp>
        <p:nvSpPr>
          <p:cNvPr id="5" name="矩形: 圓角化同側角落 4">
            <a:extLst>
              <a:ext uri="{FF2B5EF4-FFF2-40B4-BE49-F238E27FC236}">
                <a16:creationId xmlns:a16="http://schemas.microsoft.com/office/drawing/2014/main" id="{EC8BC32D-5AAB-47D8-A833-6C616FAF7508}"/>
              </a:ext>
            </a:extLst>
          </p:cNvPr>
          <p:cNvSpPr/>
          <p:nvPr/>
        </p:nvSpPr>
        <p:spPr>
          <a:xfrm>
            <a:off x="287549" y="1530996"/>
            <a:ext cx="5762444" cy="5198853"/>
          </a:xfrm>
          <a:prstGeom prst="round2SameRect">
            <a:avLst/>
          </a:prstGeom>
          <a:solidFill>
            <a:schemeClr val="bg2">
              <a:alpha val="2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4DEE50-35AF-4725-A2F4-2C076DBFE44D}"/>
              </a:ext>
            </a:extLst>
          </p:cNvPr>
          <p:cNvSpPr txBox="1"/>
          <p:nvPr/>
        </p:nvSpPr>
        <p:spPr>
          <a:xfrm>
            <a:off x="544286" y="1623329"/>
            <a:ext cx="5620725" cy="5198853"/>
          </a:xfrm>
          <a:prstGeom prst="rect">
            <a:avLst/>
          </a:prstGeom>
          <a:noFill/>
        </p:spPr>
        <p:txBody>
          <a:bodyPr wrap="square" numCol="2" spcCol="720000" rtlCol="0">
            <a:spAutoFit/>
          </a:bodyPr>
          <a:lstStyle/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07:00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   出發前往新今宮車站 </a:t>
            </a:r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(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從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 Free" panose="03080402000500000000" pitchFamily="66" charset="0"/>
                <a:ea typeface="FZShuTi" panose="02010601030101010101" pitchFamily="2" charset="-122"/>
              </a:rPr>
              <a:t>EBISU</a:t>
            </a:r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 Free" panose="03080402000500000000" pitchFamily="66" charset="0"/>
                <a:ea typeface="FZShuTi" panose="02010601030101010101" pitchFamily="2" charset="-122"/>
              </a:rPr>
              <a:t>飯店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步行約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8min)</a:t>
            </a:r>
          </a:p>
          <a:p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09:00   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抵達姬路</a:t>
            </a:r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(9:00~11:00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為導覽及自由參觀時間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)</a:t>
            </a:r>
          </a:p>
          <a:p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11:00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  午餐時間</a:t>
            </a:r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(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以小組為單位在附近自行解決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)</a:t>
            </a:r>
          </a:p>
          <a:p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12:50  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姬陸站集合出發前往下一站</a:t>
            </a:r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14:00  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抵達舞子公園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(14:00~15:40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為導覽及自由活動時間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)</a:t>
            </a:r>
          </a:p>
          <a:p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15:50  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舞子站集合出發前往下一站</a:t>
            </a:r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16:20  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抵達神戶</a:t>
            </a:r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(16:20~17:30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為導覽及自由參觀時間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)</a:t>
            </a:r>
          </a:p>
          <a:p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17:30  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晚餐時間</a:t>
            </a:r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(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以小組為單位在附近自行解決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)</a:t>
            </a:r>
          </a:p>
          <a:p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19:20  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神戶站集合搭車回飯店</a:t>
            </a:r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endParaRPr lang="zh-TW" altLang="en-US" dirty="0"/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BFC44AA6-6C16-47ED-8726-B330C554885D}"/>
              </a:ext>
            </a:extLst>
          </p:cNvPr>
          <p:cNvSpPr txBox="1">
            <a:spLocks/>
          </p:cNvSpPr>
          <p:nvPr/>
        </p:nvSpPr>
        <p:spPr>
          <a:xfrm>
            <a:off x="9522310" y="5468021"/>
            <a:ext cx="2447599" cy="67546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Ink Free" panose="03080402000500000000" pitchFamily="66" charset="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Ink Free" panose="03080402000500000000" pitchFamily="66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Ink Free" panose="03080402000500000000" pitchFamily="66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Ink Free" panose="03080402000500000000" pitchFamily="66" charset="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Ink Free" panose="03080402000500000000" pitchFamily="66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050" dirty="0">
                <a:latin typeface="Times New Roman" panose="02020603050405020304" pitchFamily="18" charset="0"/>
              </a:rPr>
              <a:t>從</a:t>
            </a:r>
            <a:r>
              <a:rPr lang="en-US" altLang="zh-TW" sz="1050" dirty="0">
                <a:latin typeface="Times New Roman" panose="02020603050405020304" pitchFamily="18" charset="0"/>
              </a:rPr>
              <a:t>JR</a:t>
            </a:r>
            <a:r>
              <a:rPr lang="zh-TW" altLang="en-US" sz="1050" dirty="0">
                <a:latin typeface="Times New Roman" panose="02020603050405020304" pitchFamily="18" charset="0"/>
              </a:rPr>
              <a:t>姫路站、山陽姫路站步行</a:t>
            </a:r>
            <a:r>
              <a:rPr lang="en-US" altLang="zh-TW" sz="1050" dirty="0">
                <a:latin typeface="Times New Roman" panose="02020603050405020304" pitchFamily="18" charset="0"/>
              </a:rPr>
              <a:t>20</a:t>
            </a:r>
            <a:r>
              <a:rPr lang="zh-TW" altLang="en-US" sz="1050" dirty="0">
                <a:latin typeface="Times New Roman" panose="02020603050405020304" pitchFamily="18" charset="0"/>
              </a:rPr>
              <a:t>分鐘</a:t>
            </a:r>
            <a:endParaRPr lang="en-US" altLang="zh-TW" sz="1050" dirty="0">
              <a:latin typeface="Times New Roman" panose="02020603050405020304" pitchFamily="18" charset="0"/>
            </a:endParaRPr>
          </a:p>
          <a:p>
            <a:r>
              <a:rPr lang="zh-TW" altLang="en-US" sz="1050" dirty="0">
                <a:latin typeface="Times New Roman" panose="02020603050405020304" pitchFamily="18" charset="0"/>
              </a:rPr>
              <a:t>從姫路站北口搭乘神姫公車在「姬路城大手門前」下車步行</a:t>
            </a:r>
            <a:r>
              <a:rPr lang="en-US" altLang="zh-TW" sz="1050" dirty="0">
                <a:latin typeface="Times New Roman" panose="02020603050405020304" pitchFamily="18" charset="0"/>
              </a:rPr>
              <a:t>5</a:t>
            </a:r>
            <a:r>
              <a:rPr lang="zh-TW" altLang="en-US" sz="1050" dirty="0">
                <a:latin typeface="Times New Roman" panose="02020603050405020304" pitchFamily="18" charset="0"/>
              </a:rPr>
              <a:t>分鐘</a:t>
            </a:r>
            <a:br>
              <a:rPr lang="zh-TW" altLang="en-US" sz="1050" dirty="0">
                <a:latin typeface="Times New Roman" panose="02020603050405020304" pitchFamily="18" charset="0"/>
              </a:rPr>
            </a:br>
            <a:r>
              <a:rPr lang="zh-TW" altLang="en-US" sz="1050" dirty="0">
                <a:solidFill>
                  <a:srgbClr val="FF0000"/>
                </a:solidFill>
                <a:latin typeface="Times New Roman" panose="02020603050405020304" pitchFamily="18" charset="0"/>
              </a:rPr>
              <a:t>（公車車資</a:t>
            </a:r>
            <a:r>
              <a:rPr lang="en-US" altLang="zh-TW" sz="1050" dirty="0">
                <a:solidFill>
                  <a:srgbClr val="FF0000"/>
                </a:solidFill>
                <a:latin typeface="Times New Roman" panose="02020603050405020304" pitchFamily="18" charset="0"/>
              </a:rPr>
              <a:t>100</a:t>
            </a:r>
            <a:r>
              <a:rPr lang="zh-TW" altLang="en-US" sz="1050" dirty="0">
                <a:solidFill>
                  <a:srgbClr val="FF0000"/>
                </a:solidFill>
                <a:latin typeface="Times New Roman" panose="02020603050405020304" pitchFamily="18" charset="0"/>
              </a:rPr>
              <a:t>円 ）</a:t>
            </a:r>
            <a:endParaRPr lang="en-US" altLang="zh-TW" sz="105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050" dirty="0">
              <a:latin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05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BEF97A1-AFD2-4E45-A3A0-7012781591EC}"/>
              </a:ext>
            </a:extLst>
          </p:cNvPr>
          <p:cNvSpPr/>
          <p:nvPr/>
        </p:nvSpPr>
        <p:spPr>
          <a:xfrm>
            <a:off x="6096000" y="39769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TW" altLang="en-US" sz="3200" dirty="0">
                <a:solidFill>
                  <a:schemeClr val="bg1"/>
                </a:solidFill>
              </a:rPr>
              <a:t>乘車資訊</a:t>
            </a:r>
            <a:endParaRPr lang="en-US" altLang="zh-TW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245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4A4B6DAA-7961-4E03-8C30-DB6E717759F0}"/>
              </a:ext>
            </a:extLst>
          </p:cNvPr>
          <p:cNvSpPr/>
          <p:nvPr/>
        </p:nvSpPr>
        <p:spPr>
          <a:xfrm flipH="1">
            <a:off x="2263593" y="1465311"/>
            <a:ext cx="3770140" cy="1499389"/>
          </a:xfrm>
          <a:prstGeom prst="homePlate">
            <a:avLst>
              <a:gd name="adj" fmla="val 22346"/>
            </a:avLst>
          </a:prstGeom>
          <a:solidFill>
            <a:schemeClr val="bg1">
              <a:lumMod val="85000"/>
              <a:alpha val="5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495446"/>
            <a:ext cx="5535806" cy="1325563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姬路城</a:t>
            </a:r>
            <a:r>
              <a:rPr lang="ja-JP" altLang="en-US" sz="36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ひめじじょう</a:t>
            </a:r>
            <a:endParaRPr lang="zh-TW" altLang="en-US" sz="36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>
          <a:xfrm>
            <a:off x="2562503" y="1057200"/>
            <a:ext cx="4873051" cy="2877365"/>
          </a:xfrm>
        </p:spPr>
        <p:txBody>
          <a:bodyPr>
            <a:normAutofit/>
          </a:bodyPr>
          <a:lstStyle/>
          <a:p>
            <a:endParaRPr lang="en-US" altLang="zh-TW" sz="2400" dirty="0"/>
          </a:p>
          <a:p>
            <a:pPr marL="0" indent="0">
              <a:buNone/>
            </a:pPr>
            <a:r>
              <a:rPr lang="en-US" altLang="zh-TW" sz="1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【</a:t>
            </a:r>
            <a:r>
              <a:rPr lang="zh-TW" altLang="en-US" sz="1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營業時間</a:t>
            </a:r>
            <a:r>
              <a:rPr lang="en-US" altLang="zh-TW" sz="1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】9</a:t>
            </a:r>
            <a:r>
              <a:rPr lang="zh-TW" altLang="en-US" sz="1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：</a:t>
            </a:r>
            <a:r>
              <a:rPr lang="en-US" altLang="zh-TW" sz="1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00〜18</a:t>
            </a:r>
            <a:r>
              <a:rPr lang="zh-TW" altLang="en-US" sz="1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：</a:t>
            </a:r>
            <a:r>
              <a:rPr lang="en-US" altLang="zh-TW" sz="1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00</a:t>
            </a:r>
          </a:p>
          <a:p>
            <a:pPr marL="0" indent="0">
              <a:buNone/>
            </a:pPr>
            <a:r>
              <a:rPr lang="en-US" altLang="zh-TW" sz="1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【</a:t>
            </a:r>
            <a:r>
              <a:rPr lang="zh-TW" altLang="en-US" sz="1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門票</a:t>
            </a:r>
            <a:r>
              <a:rPr lang="en-US" altLang="zh-TW" sz="1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】1000</a:t>
            </a:r>
            <a:r>
              <a:rPr lang="zh-TW" altLang="en-US" sz="1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日元</a:t>
            </a:r>
            <a:endParaRPr lang="en-US" altLang="zh-TW" sz="11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(</a:t>
            </a:r>
            <a:r>
              <a:rPr lang="zh-TW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若有</a:t>
            </a:r>
            <a:r>
              <a:rPr lang="en-US" altLang="zh-TW" sz="11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JR PASS</a:t>
            </a:r>
            <a:r>
              <a:rPr lang="zh-TW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可以打</a:t>
            </a:r>
            <a:r>
              <a:rPr lang="en-US" altLang="zh-TW" sz="11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8</a:t>
            </a:r>
            <a:r>
              <a:rPr lang="zh-TW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折</a:t>
            </a:r>
            <a:r>
              <a:rPr lang="en-US" altLang="zh-TW" sz="11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)</a:t>
            </a:r>
            <a:endParaRPr lang="zh-TW" altLang="en-US" sz="1100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</a:endParaRP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47" y="1567116"/>
            <a:ext cx="1988346" cy="1325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67F0F96-4AEA-4C31-86CF-54F96AC34C6A}"/>
              </a:ext>
            </a:extLst>
          </p:cNvPr>
          <p:cNvSpPr/>
          <p:nvPr/>
        </p:nvSpPr>
        <p:spPr>
          <a:xfrm>
            <a:off x="2562503" y="2229898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地址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姬路市本町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68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番地</a:t>
            </a:r>
            <a:endParaRPr lang="en-US" altLang="zh-TW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營業時間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27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〜8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日／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00〜18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00</a:t>
            </a:r>
            <a:endParaRPr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內容版面配置區 3">
            <a:extLst>
              <a:ext uri="{FF2B5EF4-FFF2-40B4-BE49-F238E27FC236}">
                <a16:creationId xmlns:a16="http://schemas.microsoft.com/office/drawing/2014/main" id="{23B54722-B8F6-4D93-AFE7-FE19E41D6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" y="3019924"/>
            <a:ext cx="2383240" cy="182928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75DA140-77A8-43F6-B449-DFA3250D7A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503" y="4890748"/>
            <a:ext cx="3310075" cy="1924462"/>
          </a:xfrm>
          <a:prstGeom prst="rect">
            <a:avLst/>
          </a:prstGeo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76F881C5-B88A-4716-A5FB-C7A66EFCE8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733">
            <a:off x="4209831" y="294291"/>
            <a:ext cx="1732182" cy="11810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623DC5E-72BA-4D4E-A81B-6C98C905193C}"/>
              </a:ext>
            </a:extLst>
          </p:cNvPr>
          <p:cNvSpPr/>
          <p:nvPr/>
        </p:nvSpPr>
        <p:spPr>
          <a:xfrm rot="689193">
            <a:off x="5133503" y="2990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天守閣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5683DE-695C-4865-A1F7-3AC9AC32E7E6}"/>
              </a:ext>
            </a:extLst>
          </p:cNvPr>
          <p:cNvSpPr/>
          <p:nvPr/>
        </p:nvSpPr>
        <p:spPr>
          <a:xfrm>
            <a:off x="6378753" y="4477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  <a:latin typeface="+mj-ea"/>
                <a:ea typeface="+mj-ea"/>
              </a:rPr>
              <a:t>午餐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4447921-A07F-404C-8276-39314F13FED2}"/>
              </a:ext>
            </a:extLst>
          </p:cNvPr>
          <p:cNvSpPr/>
          <p:nvPr/>
        </p:nvSpPr>
        <p:spPr>
          <a:xfrm>
            <a:off x="6158269" y="608755"/>
            <a:ext cx="1472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Noto Sans Japanese"/>
              </a:rPr>
              <a:t>JIGORO</a:t>
            </a:r>
            <a:endParaRPr lang="en-US" altLang="zh-TW" sz="2000" b="1" i="0" dirty="0">
              <a:solidFill>
                <a:schemeClr val="bg1"/>
              </a:solidFill>
              <a:effectLst/>
              <a:latin typeface="Noto Sans Japanese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9ADCE7-9F8D-4B29-82F8-AE5DFF50724B}"/>
              </a:ext>
            </a:extLst>
          </p:cNvPr>
          <p:cNvSpPr/>
          <p:nvPr/>
        </p:nvSpPr>
        <p:spPr>
          <a:xfrm>
            <a:off x="7542339" y="902004"/>
            <a:ext cx="4523015" cy="132343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店名：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JIGORO 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本店</a:t>
            </a:r>
            <a:br>
              <a:rPr lang="zh-TW" altLang="en-US" sz="1000" dirty="0">
                <a:solidFill>
                  <a:srgbClr val="333333"/>
                </a:solidFill>
                <a:latin typeface="Noto Sans Japanese"/>
              </a:rPr>
            </a:b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地址：兵庫縣姬路市南町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53</a:t>
            </a:r>
            <a:br>
              <a:rPr lang="en-US" altLang="zh-TW" sz="1000" dirty="0">
                <a:solidFill>
                  <a:srgbClr val="333333"/>
                </a:solidFill>
                <a:latin typeface="Noto Sans Japanese"/>
              </a:rPr>
            </a:b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TEL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：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+81-79-289-4506</a:t>
            </a:r>
            <a:br>
              <a:rPr lang="en-US" altLang="zh-TW" sz="1000" dirty="0">
                <a:solidFill>
                  <a:srgbClr val="333333"/>
                </a:solidFill>
                <a:latin typeface="Noto Sans Japanese"/>
              </a:rPr>
            </a:b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營業時間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﹝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一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〜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四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‧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國定假日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﹞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：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17:30〜24:00</a:t>
            </a:r>
            <a:br>
              <a:rPr lang="en-US" altLang="zh-TW" sz="1000" dirty="0">
                <a:solidFill>
                  <a:srgbClr val="333333"/>
                </a:solidFill>
                <a:latin typeface="Noto Sans Japanese"/>
              </a:rPr>
            </a:b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營業時間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﹝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五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‧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六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‧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國定假日前一天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﹞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：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17:30〜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凌晨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1:00</a:t>
            </a:r>
            <a:br>
              <a:rPr lang="en-US" altLang="zh-TW" sz="1000" dirty="0">
                <a:solidFill>
                  <a:srgbClr val="333333"/>
                </a:solidFill>
                <a:latin typeface="Noto Sans Japanese"/>
              </a:rPr>
            </a:b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交通方式：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JR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「姬路站」步行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1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分鐘</a:t>
            </a:r>
            <a:br>
              <a:rPr lang="zh-TW" altLang="en-US" sz="1000" dirty="0"/>
            </a:b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網址：</a:t>
            </a:r>
            <a:r>
              <a:rPr lang="en-US" altLang="zh-TW" sz="1000" u="sng" dirty="0">
                <a:solidFill>
                  <a:srgbClr val="626262"/>
                </a:solidFill>
                <a:latin typeface="Noto Sans Japanese"/>
                <a:hlinkClick r:id="rId7"/>
              </a:rPr>
              <a:t>http://jigoro.co.jp/</a:t>
            </a:r>
            <a:br>
              <a:rPr lang="en-US" altLang="zh-TW" sz="1000" dirty="0"/>
            </a:b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地圖：</a:t>
            </a:r>
            <a:r>
              <a:rPr lang="zh-TW" altLang="en-US" sz="1000" u="sng" dirty="0">
                <a:solidFill>
                  <a:srgbClr val="626262"/>
                </a:solidFill>
                <a:latin typeface="Noto Sans Japanese"/>
                <a:hlinkClick r:id="rId8"/>
              </a:rPr>
              <a:t>到「</a:t>
            </a:r>
            <a:r>
              <a:rPr lang="en-US" altLang="zh-TW" sz="1000" u="sng" dirty="0">
                <a:solidFill>
                  <a:srgbClr val="626262"/>
                </a:solidFill>
                <a:latin typeface="Noto Sans Japanese"/>
                <a:hlinkClick r:id="rId8"/>
              </a:rPr>
              <a:t>JIGORO </a:t>
            </a:r>
            <a:r>
              <a:rPr lang="zh-TW" altLang="en-US" sz="1000" u="sng" dirty="0">
                <a:solidFill>
                  <a:srgbClr val="626262"/>
                </a:solidFill>
                <a:latin typeface="Noto Sans Japanese"/>
                <a:hlinkClick r:id="rId8"/>
              </a:rPr>
              <a:t>本店」的地圖</a:t>
            </a:r>
            <a:endParaRPr lang="zh-TW" altLang="en-US" sz="1000" dirty="0"/>
          </a:p>
        </p:txBody>
      </p:sp>
      <p:pic>
        <p:nvPicPr>
          <p:cNvPr id="15" name="圖片 14" descr="一張含有 食物, 碗盤, 桌 的圖片&#10;&#10;自動產生的描述">
            <a:extLst>
              <a:ext uri="{FF2B5EF4-FFF2-40B4-BE49-F238E27FC236}">
                <a16:creationId xmlns:a16="http://schemas.microsoft.com/office/drawing/2014/main" id="{7F0A8FAC-70D5-4479-9168-32568B871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52" y="880606"/>
            <a:ext cx="1384070" cy="13840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2264566-EB3B-41EA-8E5F-744290F1BCF8}"/>
              </a:ext>
            </a:extLst>
          </p:cNvPr>
          <p:cNvSpPr/>
          <p:nvPr/>
        </p:nvSpPr>
        <p:spPr>
          <a:xfrm>
            <a:off x="10819237" y="2171305"/>
            <a:ext cx="1110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Noto Sans Japanese"/>
              </a:rPr>
              <a:t>TAKOPIA</a:t>
            </a:r>
            <a:endParaRPr lang="en-US" altLang="zh-TW" sz="2000" b="1" i="0" dirty="0">
              <a:solidFill>
                <a:schemeClr val="bg1"/>
              </a:solidFill>
              <a:effectLst/>
              <a:latin typeface="Noto Sans Japanese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B833EDB-FC9D-4921-9374-15F1FFB7C691}"/>
              </a:ext>
            </a:extLst>
          </p:cNvPr>
          <p:cNvSpPr/>
          <p:nvPr/>
        </p:nvSpPr>
        <p:spPr>
          <a:xfrm>
            <a:off x="6186528" y="2371360"/>
            <a:ext cx="4405746" cy="133726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店名：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TAKOPIA</a:t>
            </a:r>
            <a:br>
              <a:rPr lang="en-US" altLang="zh-TW" sz="1000" dirty="0">
                <a:solidFill>
                  <a:srgbClr val="333333"/>
                </a:solidFill>
                <a:latin typeface="Noto Sans Japanese"/>
              </a:rPr>
            </a:b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地址：兵庫縣姬路市驛前町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188-1 B1F(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姬路車站前的大型購物設施「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GRAND FESTA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」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)</a:t>
            </a:r>
            <a:br>
              <a:rPr lang="en-US" altLang="zh-TW" sz="1000" dirty="0">
                <a:solidFill>
                  <a:srgbClr val="333333"/>
                </a:solidFill>
                <a:latin typeface="Noto Sans Japanese"/>
              </a:rPr>
            </a:b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TEL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：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+81-79-221-3657</a:t>
            </a:r>
            <a:br>
              <a:rPr lang="en-US" altLang="zh-TW" sz="1000" dirty="0">
                <a:solidFill>
                  <a:srgbClr val="333333"/>
                </a:solidFill>
                <a:latin typeface="Noto Sans Japanese"/>
              </a:rPr>
            </a:b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營業時間：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10:00〜20:00</a:t>
            </a:r>
            <a:br>
              <a:rPr lang="en-US" altLang="zh-TW" sz="1000" dirty="0">
                <a:solidFill>
                  <a:srgbClr val="333333"/>
                </a:solidFill>
                <a:latin typeface="Noto Sans Japanese"/>
              </a:rPr>
            </a:b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交通方式：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JR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「姬路站」步行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1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分鐘</a:t>
            </a:r>
            <a:br>
              <a:rPr lang="zh-TW" altLang="en-US" sz="1000" dirty="0">
                <a:solidFill>
                  <a:srgbClr val="333333"/>
                </a:solidFill>
                <a:latin typeface="Noto Sans Japanese"/>
              </a:rPr>
            </a:b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網址：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http://himeji-festa.com/shop/takopia</a:t>
            </a:r>
            <a:br>
              <a:rPr lang="zh-TW" altLang="en-US" sz="1000" dirty="0">
                <a:solidFill>
                  <a:srgbClr val="333333"/>
                </a:solidFill>
                <a:latin typeface="Noto Sans Japanese"/>
              </a:rPr>
            </a:b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地圖：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到「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TAKOPIA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」的地圖</a:t>
            </a:r>
            <a:endParaRPr lang="zh-TW" altLang="en-US" sz="1000" dirty="0">
              <a:solidFill>
                <a:srgbClr val="333333"/>
              </a:solidFill>
              <a:latin typeface="Noto Sans Japanese"/>
            </a:endParaRPr>
          </a:p>
        </p:txBody>
      </p:sp>
      <p:pic>
        <p:nvPicPr>
          <p:cNvPr id="18" name="圖片 17" descr="一張含有 桌, 食物, 室內, 橙色 的圖片&#10;&#10;自動產生的描述">
            <a:extLst>
              <a:ext uri="{FF2B5EF4-FFF2-40B4-BE49-F238E27FC236}">
                <a16:creationId xmlns:a16="http://schemas.microsoft.com/office/drawing/2014/main" id="{0798982C-2780-43D3-9889-E89DDB1FB8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069" y="2428314"/>
            <a:ext cx="1293054" cy="1293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0B2C46B-8C31-4366-8A02-5C4F3E9289B1}"/>
              </a:ext>
            </a:extLst>
          </p:cNvPr>
          <p:cNvSpPr/>
          <p:nvPr/>
        </p:nvSpPr>
        <p:spPr>
          <a:xfrm>
            <a:off x="6084775" y="3678232"/>
            <a:ext cx="2144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Noto Sans Japanese"/>
              </a:rPr>
              <a:t>炭燒星鰻 </a:t>
            </a:r>
            <a:r>
              <a:rPr lang="en-US" altLang="zh-TW" sz="2000" b="1" dirty="0">
                <a:solidFill>
                  <a:schemeClr val="bg1"/>
                </a:solidFill>
                <a:latin typeface="Noto Sans Japanese"/>
              </a:rPr>
              <a:t>YAMAGI</a:t>
            </a:r>
            <a:endParaRPr lang="en-US" altLang="zh-TW" sz="2000" b="1" i="0" dirty="0">
              <a:solidFill>
                <a:schemeClr val="bg1"/>
              </a:solidFill>
              <a:effectLst/>
              <a:latin typeface="Noto Sans Japanese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B5CDF08-B5D7-430D-A4C6-040C78CF83D5}"/>
              </a:ext>
            </a:extLst>
          </p:cNvPr>
          <p:cNvSpPr/>
          <p:nvPr/>
        </p:nvSpPr>
        <p:spPr>
          <a:xfrm>
            <a:off x="7576091" y="4047782"/>
            <a:ext cx="4594136" cy="1169551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店名：炭燒星鰻 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YAMAGI</a:t>
            </a:r>
            <a:br>
              <a:rPr lang="en-US" altLang="zh-TW" sz="1000" dirty="0">
                <a:solidFill>
                  <a:srgbClr val="333333"/>
                </a:solidFill>
                <a:latin typeface="Noto Sans Japanese"/>
              </a:rPr>
            </a:b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地址：兵庫縣姬路市驛前町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301</a:t>
            </a:r>
            <a:br>
              <a:rPr lang="en-US" altLang="zh-TW" sz="1000" dirty="0">
                <a:solidFill>
                  <a:srgbClr val="333333"/>
                </a:solidFill>
                <a:latin typeface="Noto Sans Japanese"/>
              </a:rPr>
            </a:b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TEL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：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+81-79-226-5678</a:t>
            </a:r>
            <a:br>
              <a:rPr lang="en-US" altLang="zh-TW" sz="1000" dirty="0">
                <a:solidFill>
                  <a:srgbClr val="333333"/>
                </a:solidFill>
                <a:latin typeface="Noto Sans Japanese"/>
              </a:rPr>
            </a:b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營業時間：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11:00〜20:00</a:t>
            </a:r>
            <a:br>
              <a:rPr lang="en-US" altLang="zh-TW" sz="1000" dirty="0">
                <a:solidFill>
                  <a:srgbClr val="333333"/>
                </a:solidFill>
                <a:latin typeface="Noto Sans Japanese"/>
              </a:rPr>
            </a:b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公休日：全年無休</a:t>
            </a:r>
            <a:br>
              <a:rPr lang="zh-TW" altLang="en-US" sz="1000" dirty="0">
                <a:solidFill>
                  <a:srgbClr val="333333"/>
                </a:solidFill>
                <a:latin typeface="Noto Sans Japanese"/>
              </a:rPr>
            </a:b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交通方式：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JR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「姬路站」步行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3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分鐘</a:t>
            </a:r>
            <a:br>
              <a:rPr lang="zh-TW" altLang="en-US" sz="1000" dirty="0"/>
            </a:b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地圖：</a:t>
            </a:r>
            <a:r>
              <a:rPr lang="zh-TW" altLang="en-US" sz="1000" u="sng" dirty="0">
                <a:solidFill>
                  <a:srgbClr val="626262"/>
                </a:solidFill>
                <a:latin typeface="Noto Sans Japanese"/>
                <a:hlinkClick r:id="rId13"/>
              </a:rPr>
              <a:t>到「炭燒星鰻 </a:t>
            </a:r>
            <a:r>
              <a:rPr lang="en-US" altLang="zh-TW" sz="1000" u="sng" dirty="0">
                <a:solidFill>
                  <a:srgbClr val="626262"/>
                </a:solidFill>
                <a:latin typeface="Noto Sans Japanese"/>
                <a:hlinkClick r:id="rId13"/>
              </a:rPr>
              <a:t>YAMAGI</a:t>
            </a:r>
            <a:r>
              <a:rPr lang="zh-TW" altLang="en-US" sz="1000" u="sng" dirty="0">
                <a:solidFill>
                  <a:srgbClr val="626262"/>
                </a:solidFill>
                <a:latin typeface="Noto Sans Japanese"/>
                <a:hlinkClick r:id="rId13"/>
              </a:rPr>
              <a:t>」的地圖</a:t>
            </a:r>
            <a:endParaRPr lang="zh-TW" altLang="en-US" sz="1000" dirty="0"/>
          </a:p>
        </p:txBody>
      </p:sp>
      <p:pic>
        <p:nvPicPr>
          <p:cNvPr id="21" name="圖片 20" descr="一張含有 食物, 桌, 盤, 碗盤 的圖片&#10;&#10;自動產生的描述">
            <a:extLst>
              <a:ext uri="{FF2B5EF4-FFF2-40B4-BE49-F238E27FC236}">
                <a16:creationId xmlns:a16="http://schemas.microsoft.com/office/drawing/2014/main" id="{633756CA-29F3-440F-BAE4-35788655B7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978" y="3959837"/>
            <a:ext cx="1489113" cy="1489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3D3912B3-E6FB-4EE7-A69A-E0B0EF53E2C2}"/>
              </a:ext>
            </a:extLst>
          </p:cNvPr>
          <p:cNvSpPr/>
          <p:nvPr/>
        </p:nvSpPr>
        <p:spPr>
          <a:xfrm>
            <a:off x="10745069" y="5156383"/>
            <a:ext cx="1340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Noto Sans Japanese"/>
              </a:rPr>
              <a:t>SUSHI-ICHI</a:t>
            </a:r>
            <a:endParaRPr lang="en-US" altLang="zh-TW" sz="2000" b="1" i="0" dirty="0">
              <a:solidFill>
                <a:schemeClr val="bg1"/>
              </a:solidFill>
              <a:effectLst/>
              <a:latin typeface="Noto Sans Japanese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DC5D2CB-5DC8-45A1-A392-88626D9851E4}"/>
              </a:ext>
            </a:extLst>
          </p:cNvPr>
          <p:cNvSpPr/>
          <p:nvPr/>
        </p:nvSpPr>
        <p:spPr>
          <a:xfrm>
            <a:off x="6158269" y="5454595"/>
            <a:ext cx="4405746" cy="132343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店名：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SUSHI-ICHI</a:t>
            </a:r>
            <a:br>
              <a:rPr lang="en-US" altLang="zh-TW" sz="1000" dirty="0">
                <a:solidFill>
                  <a:srgbClr val="333333"/>
                </a:solidFill>
                <a:latin typeface="Noto Sans Japanese"/>
              </a:rPr>
            </a:b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地址：兵庫縣姬路市坂元町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35</a:t>
            </a:r>
            <a:br>
              <a:rPr lang="en-US" altLang="zh-TW" sz="1000" dirty="0">
                <a:solidFill>
                  <a:srgbClr val="333333"/>
                </a:solidFill>
                <a:latin typeface="Noto Sans Japanese"/>
              </a:rPr>
            </a:b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TEL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：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+81-79-222-6961</a:t>
            </a:r>
            <a:br>
              <a:rPr lang="en-US" altLang="zh-TW" sz="1000" dirty="0">
                <a:solidFill>
                  <a:srgbClr val="333333"/>
                </a:solidFill>
                <a:latin typeface="Noto Sans Japanese"/>
              </a:rPr>
            </a:b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營業時間：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11:00〜14:00 / 16:30〜23:00</a:t>
            </a:r>
            <a:br>
              <a:rPr lang="en-US" altLang="zh-TW" sz="1000" dirty="0">
                <a:solidFill>
                  <a:srgbClr val="333333"/>
                </a:solidFill>
                <a:latin typeface="Noto Sans Japanese"/>
              </a:rPr>
            </a:b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公休日：全年無休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(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年底年初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‧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盂蘭盆節除外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)</a:t>
            </a:r>
            <a:br>
              <a:rPr lang="en-US" altLang="zh-TW" sz="1000" dirty="0">
                <a:solidFill>
                  <a:srgbClr val="333333"/>
                </a:solidFill>
                <a:latin typeface="Noto Sans Japanese"/>
              </a:rPr>
            </a:b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交通方式：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JR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「姬路站」步行</a:t>
            </a:r>
            <a:r>
              <a:rPr lang="en-US" altLang="zh-TW" sz="1000" dirty="0">
                <a:solidFill>
                  <a:srgbClr val="333333"/>
                </a:solidFill>
                <a:latin typeface="Noto Sans Japanese"/>
              </a:rPr>
              <a:t>13</a:t>
            </a: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分鐘</a:t>
            </a:r>
            <a:br>
              <a:rPr lang="zh-TW" altLang="en-US" sz="1000" dirty="0"/>
            </a:b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網址：</a:t>
            </a:r>
            <a:r>
              <a:rPr lang="en-US" altLang="zh-TW" sz="1000" u="sng" dirty="0">
                <a:solidFill>
                  <a:srgbClr val="626262"/>
                </a:solidFill>
                <a:latin typeface="Noto Sans Japanese"/>
                <a:hlinkClick r:id="rId15"/>
              </a:rPr>
              <a:t>https://www.sushi-ichi.co.jp/</a:t>
            </a:r>
            <a:br>
              <a:rPr lang="zh-TW" altLang="en-US" sz="1000" dirty="0"/>
            </a:br>
            <a:r>
              <a:rPr lang="zh-TW" altLang="en-US" sz="1000" dirty="0">
                <a:solidFill>
                  <a:srgbClr val="333333"/>
                </a:solidFill>
                <a:latin typeface="Noto Sans Japanese"/>
              </a:rPr>
              <a:t>地圖：</a:t>
            </a:r>
            <a:r>
              <a:rPr lang="zh-TW" altLang="en-US" sz="1000" u="sng" dirty="0">
                <a:solidFill>
                  <a:srgbClr val="626262"/>
                </a:solidFill>
                <a:latin typeface="Noto Sans Japanese"/>
                <a:hlinkClick r:id="rId16"/>
              </a:rPr>
              <a:t>到「</a:t>
            </a:r>
            <a:r>
              <a:rPr lang="en-US" altLang="zh-TW" sz="1000" u="sng" dirty="0">
                <a:solidFill>
                  <a:srgbClr val="626262"/>
                </a:solidFill>
                <a:latin typeface="Noto Sans Japanese"/>
                <a:hlinkClick r:id="rId16"/>
              </a:rPr>
              <a:t>SUSHI-ICHI</a:t>
            </a:r>
            <a:r>
              <a:rPr lang="zh-TW" altLang="en-US" sz="1000" u="sng" dirty="0">
                <a:solidFill>
                  <a:srgbClr val="626262"/>
                </a:solidFill>
                <a:latin typeface="Noto Sans Japanese"/>
                <a:hlinkClick r:id="rId16"/>
              </a:rPr>
              <a:t>」的地圖</a:t>
            </a:r>
            <a:endParaRPr lang="zh-TW" altLang="en-US" sz="1000" dirty="0"/>
          </a:p>
        </p:txBody>
      </p:sp>
      <p:pic>
        <p:nvPicPr>
          <p:cNvPr id="24" name="圖片 23" descr="一張含有 食物, 碗盤, 相片, 差異 的圖片&#10;&#10;自動產生的描述">
            <a:extLst>
              <a:ext uri="{FF2B5EF4-FFF2-40B4-BE49-F238E27FC236}">
                <a16:creationId xmlns:a16="http://schemas.microsoft.com/office/drawing/2014/main" id="{346C9F28-EA52-409F-B9A3-5A7FDF67488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325" y="5396702"/>
            <a:ext cx="1630063" cy="1630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內容版面配置區 6">
            <a:extLst>
              <a:ext uri="{FF2B5EF4-FFF2-40B4-BE49-F238E27FC236}">
                <a16:creationId xmlns:a16="http://schemas.microsoft.com/office/drawing/2014/main" id="{05B9209F-7D38-4911-A7EF-AE6B7A4FF3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5021">
            <a:off x="396018" y="5560920"/>
            <a:ext cx="1605804" cy="1094326"/>
          </a:xfrm>
          <a:prstGeom prst="rect">
            <a:avLst/>
          </a:prstGeom>
        </p:spPr>
      </p:pic>
      <p:sp>
        <p:nvSpPr>
          <p:cNvPr id="26" name="文字版面配置區 4">
            <a:extLst>
              <a:ext uri="{FF2B5EF4-FFF2-40B4-BE49-F238E27FC236}">
                <a16:creationId xmlns:a16="http://schemas.microsoft.com/office/drawing/2014/main" id="{D30E76CE-6C5C-48D3-BF12-19066C47A8C2}"/>
              </a:ext>
            </a:extLst>
          </p:cNvPr>
          <p:cNvSpPr txBox="1">
            <a:spLocks/>
          </p:cNvSpPr>
          <p:nvPr/>
        </p:nvSpPr>
        <p:spPr>
          <a:xfrm rot="20687998">
            <a:off x="-932271" y="5236611"/>
            <a:ext cx="4041775" cy="639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Ink Free" panose="03080402000500000000" pitchFamily="66" charset="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Ink Free" panose="03080402000500000000" pitchFamily="66" charset="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Ink Free" panose="03080402000500000000" pitchFamily="66" charset="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Ink Free" panose="03080402000500000000" pitchFamily="66" charset="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Ink Free" panose="03080402000500000000" pitchFamily="66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1400" dirty="0">
                <a:latin typeface="微軟正黑體" panose="020B0604030504040204" pitchFamily="34" charset="-120"/>
              </a:rPr>
              <a:t>姬路城的石牆</a:t>
            </a:r>
          </a:p>
        </p:txBody>
      </p:sp>
      <p:pic>
        <p:nvPicPr>
          <p:cNvPr id="27" name="內容版面配置區 7">
            <a:extLst>
              <a:ext uri="{FF2B5EF4-FFF2-40B4-BE49-F238E27FC236}">
                <a16:creationId xmlns:a16="http://schemas.microsoft.com/office/drawing/2014/main" id="{8364FA36-895E-4343-BFB4-28D6A0304F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33" y="3760989"/>
            <a:ext cx="1861020" cy="1081988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D0AF4183-3696-409E-9389-EEAAA98B9FE0}"/>
              </a:ext>
            </a:extLst>
          </p:cNvPr>
          <p:cNvSpPr/>
          <p:nvPr/>
        </p:nvSpPr>
        <p:spPr>
          <a:xfrm>
            <a:off x="2623379" y="3414756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天守閣頂端的神社</a:t>
            </a:r>
          </a:p>
        </p:txBody>
      </p:sp>
      <p:pic>
        <p:nvPicPr>
          <p:cNvPr id="29" name="內容版面配置區 6">
            <a:extLst>
              <a:ext uri="{FF2B5EF4-FFF2-40B4-BE49-F238E27FC236}">
                <a16:creationId xmlns:a16="http://schemas.microsoft.com/office/drawing/2014/main" id="{11702217-05DA-4031-A71C-D2A113FCEE1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903" y="3036909"/>
            <a:ext cx="1829953" cy="1219969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2BCCC9E-27A5-4D87-B085-4FAD2C4AA5DD}"/>
              </a:ext>
            </a:extLst>
          </p:cNvPr>
          <p:cNvSpPr/>
          <p:nvPr/>
        </p:nvSpPr>
        <p:spPr>
          <a:xfrm>
            <a:off x="4788424" y="430198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阿菊之井</a:t>
            </a:r>
          </a:p>
        </p:txBody>
      </p:sp>
    </p:spTree>
    <p:extLst>
      <p:ext uri="{BB962C8B-B14F-4D97-AF65-F5344CB8AC3E}">
        <p14:creationId xmlns:p14="http://schemas.microsoft.com/office/powerpoint/2010/main" val="2834415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號: 五邊形 6">
            <a:extLst>
              <a:ext uri="{FF2B5EF4-FFF2-40B4-BE49-F238E27FC236}">
                <a16:creationId xmlns:a16="http://schemas.microsoft.com/office/drawing/2014/main" id="{D1DDED14-73DA-42DF-A084-C38BDF9FBAA6}"/>
              </a:ext>
            </a:extLst>
          </p:cNvPr>
          <p:cNvSpPr/>
          <p:nvPr/>
        </p:nvSpPr>
        <p:spPr>
          <a:xfrm rot="21156048" flipH="1">
            <a:off x="2590829" y="723715"/>
            <a:ext cx="2627657" cy="1684541"/>
          </a:xfrm>
          <a:prstGeom prst="homePlate">
            <a:avLst>
              <a:gd name="adj" fmla="val 31573"/>
            </a:avLst>
          </a:prstGeom>
          <a:solidFill>
            <a:schemeClr val="bg1">
              <a:lumMod val="85000"/>
              <a:alpha val="5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5195" y="1096154"/>
            <a:ext cx="2133644" cy="408549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舞子公園 🌉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973302" y="800810"/>
            <a:ext cx="2212086" cy="1130222"/>
          </a:xfrm>
        </p:spPr>
        <p:txBody>
          <a:bodyPr>
            <a:noAutofit/>
          </a:bodyPr>
          <a:lstStyle/>
          <a:p>
            <a:pPr algn="l"/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地址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pPr algn="l"/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兵庫縣神戸市垂水區海岸通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11-1</a:t>
            </a:r>
          </a:p>
          <a:p>
            <a:pPr algn="l"/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開放時間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  <a:p>
            <a:pPr algn="l"/>
            <a:r>
              <a:rPr lang="zh-TW" altLang="en-US" sz="1100" dirty="0"/>
              <a:t>公園</a:t>
            </a:r>
            <a:r>
              <a:rPr lang="en-US" altLang="zh-TW" sz="1100" dirty="0"/>
              <a:t>24</a:t>
            </a:r>
            <a:r>
              <a:rPr lang="zh-TW" altLang="en-US" sz="1100" dirty="0"/>
              <a:t>小時開放</a:t>
            </a:r>
            <a:endParaRPr lang="en-US" altLang="zh-TW" sz="1100" dirty="0"/>
          </a:p>
          <a:p>
            <a:pPr algn="l"/>
            <a:r>
              <a:rPr lang="zh-TW" altLang="en-US" sz="1100" dirty="0"/>
              <a:t>但請注意</a:t>
            </a:r>
            <a:r>
              <a:rPr lang="en-US" altLang="zh-TW" sz="1100" dirty="0"/>
              <a:t>!</a:t>
            </a:r>
            <a:r>
              <a:rPr lang="zh-TW" altLang="en-US" sz="1100" dirty="0"/>
              <a:t>周邊各設施有各自開放時間</a:t>
            </a:r>
            <a:endParaRPr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27" y="1647378"/>
            <a:ext cx="2001655" cy="11503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8" name="直線接點 7"/>
          <p:cNvCxnSpPr>
            <a:cxnSpLocks/>
          </p:cNvCxnSpPr>
          <p:nvPr/>
        </p:nvCxnSpPr>
        <p:spPr>
          <a:xfrm>
            <a:off x="378372" y="3016469"/>
            <a:ext cx="4398090" cy="0"/>
          </a:xfrm>
          <a:prstGeom prst="line">
            <a:avLst/>
          </a:prstGeom>
          <a:ln w="127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內容版面配置區 2">
            <a:extLst>
              <a:ext uri="{FF2B5EF4-FFF2-40B4-BE49-F238E27FC236}">
                <a16:creationId xmlns:a16="http://schemas.microsoft.com/office/drawing/2014/main" id="{E2E8502E-397F-47ED-B012-8DA0C8500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626" y="2134236"/>
            <a:ext cx="2097374" cy="191269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6C29ECE-B77A-4A4C-808D-9117A1EA5263}"/>
              </a:ext>
            </a:extLst>
          </p:cNvPr>
          <p:cNvSpPr txBox="1"/>
          <p:nvPr/>
        </p:nvSpPr>
        <p:spPr>
          <a:xfrm>
            <a:off x="51906" y="3055194"/>
            <a:ext cx="3822304" cy="1800914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numCol="2" rtlCol="0">
            <a:spAutoFit/>
          </a:bodyPr>
          <a:lstStyle/>
          <a:p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舞子公園🎌 </a:t>
            </a:r>
            <a:r>
              <a:rPr lang="zh-TW" altLang="en-US" sz="1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免收門票</a:t>
            </a:r>
            <a:endParaRPr lang="en-US" altLang="zh-TW" sz="1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位於神戶的舞子公園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明治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33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年開設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</a:p>
          <a:p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公園境內種有超過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150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年樹齡的老松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</a:p>
          <a:p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可於園內眺望淡路島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</a:p>
          <a:p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欣賞往返於瀨戶內海的船舶海峽風景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明石海峽大橋🌉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舞子海上散步道</a:t>
            </a:r>
            <a:endParaRPr lang="en-US" altLang="zh-TW" sz="1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*是連接日本本州兵庫縣與離島淡路島之間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的重要的交通要道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*根據測量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支撐明石大橋的橋柱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</a:p>
          <a:p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最高高度和東京鐵塔不相上呢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*可以在一樓入口處欣賞有關明石海峽大橋的詳細資訊及影像解說後，再搭乘電梯前往八樓的室內海上展望台，實際感受站立在明石海峽大橋上的開放感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2E90B5-E09E-4F63-A760-6BC43AEB71AD}"/>
              </a:ext>
            </a:extLst>
          </p:cNvPr>
          <p:cNvSpPr txBox="1"/>
          <p:nvPr/>
        </p:nvSpPr>
        <p:spPr>
          <a:xfrm>
            <a:off x="155195" y="4841290"/>
            <a:ext cx="1897626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舞子海上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散步道</a:t>
            </a:r>
            <a:endParaRPr lang="zh-TW" altLang="en-US" dirty="0"/>
          </a:p>
        </p:txBody>
      </p:sp>
      <p:graphicFrame>
        <p:nvGraphicFramePr>
          <p:cNvPr id="13" name="內容版面配置區 3">
            <a:extLst>
              <a:ext uri="{FF2B5EF4-FFF2-40B4-BE49-F238E27FC236}">
                <a16:creationId xmlns:a16="http://schemas.microsoft.com/office/drawing/2014/main" id="{37C3FD10-5528-44A1-9978-8FE53FEDA8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115229"/>
              </p:ext>
            </p:extLst>
          </p:nvPr>
        </p:nvGraphicFramePr>
        <p:xfrm>
          <a:off x="155195" y="5151120"/>
          <a:ext cx="3940419" cy="170688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097199">
                  <a:extLst>
                    <a:ext uri="{9D8B030D-6E8A-4147-A177-3AD203B41FA5}">
                      <a16:colId xmlns:a16="http://schemas.microsoft.com/office/drawing/2014/main" val="3654485072"/>
                    </a:ext>
                  </a:extLst>
                </a:gridCol>
                <a:gridCol w="951194">
                  <a:extLst>
                    <a:ext uri="{9D8B030D-6E8A-4147-A177-3AD203B41FA5}">
                      <a16:colId xmlns:a16="http://schemas.microsoft.com/office/drawing/2014/main" val="350711869"/>
                    </a:ext>
                  </a:extLst>
                </a:gridCol>
                <a:gridCol w="693222">
                  <a:extLst>
                    <a:ext uri="{9D8B030D-6E8A-4147-A177-3AD203B41FA5}">
                      <a16:colId xmlns:a16="http://schemas.microsoft.com/office/drawing/2014/main" val="1033356198"/>
                    </a:ext>
                  </a:extLst>
                </a:gridCol>
                <a:gridCol w="1198804">
                  <a:extLst>
                    <a:ext uri="{9D8B030D-6E8A-4147-A177-3AD203B41FA5}">
                      <a16:colId xmlns:a16="http://schemas.microsoft.com/office/drawing/2014/main" val="621060007"/>
                    </a:ext>
                  </a:extLst>
                </a:gridCol>
              </a:tblGrid>
              <a:tr h="36600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900" dirty="0">
                          <a:effectLst/>
                        </a:rPr>
                        <a:t>類別</a:t>
                      </a:r>
                      <a:endParaRPr lang="zh-TW" altLang="en-US" sz="900" b="1" i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dirty="0">
                          <a:effectLst/>
                        </a:rPr>
                        <a:t>一般</a:t>
                      </a:r>
                      <a:endParaRPr lang="zh-TW" altLang="en-US" sz="900" b="1" i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dirty="0">
                          <a:effectLst/>
                        </a:rPr>
                        <a:t>團體</a:t>
                      </a:r>
                      <a:endParaRPr lang="en-US" altLang="zh-TW" sz="900" dirty="0">
                        <a:effectLst/>
                      </a:endParaRPr>
                    </a:p>
                    <a:p>
                      <a:pPr algn="ctr" fontAlgn="ctr"/>
                      <a:r>
                        <a:rPr lang="zh-TW" altLang="en-US" sz="900" dirty="0">
                          <a:effectLst/>
                        </a:rPr>
                        <a:t>（</a:t>
                      </a:r>
                      <a:r>
                        <a:rPr lang="en-US" altLang="zh-TW" sz="900" dirty="0">
                          <a:effectLst/>
                        </a:rPr>
                        <a:t>20</a:t>
                      </a:r>
                      <a:r>
                        <a:rPr lang="zh-TW" altLang="en-US" sz="900" dirty="0">
                          <a:effectLst/>
                        </a:rPr>
                        <a:t>人以上）</a:t>
                      </a:r>
                      <a:endParaRPr lang="zh-TW" altLang="en-US" sz="900" b="1" i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346673"/>
                  </a:ext>
                </a:extLst>
              </a:tr>
              <a:tr h="22278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900" dirty="0">
                          <a:effectLst/>
                        </a:rPr>
                        <a:t>成人</a:t>
                      </a:r>
                      <a:endParaRPr lang="zh-TW" altLang="en-US" sz="900" b="1" i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dirty="0">
                          <a:effectLst/>
                        </a:rPr>
                        <a:t>週末國定假日</a:t>
                      </a:r>
                      <a:endParaRPr lang="zh-TW" altLang="en-US" sz="900" b="0" i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dirty="0">
                          <a:effectLst/>
                        </a:rPr>
                        <a:t>300</a:t>
                      </a:r>
                      <a:r>
                        <a:rPr lang="zh-TW" altLang="en-US" sz="900" dirty="0">
                          <a:effectLst/>
                        </a:rPr>
                        <a:t>日圓</a:t>
                      </a:r>
                      <a:endParaRPr lang="zh-TW" altLang="en-US" sz="900" b="0" i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dirty="0">
                          <a:effectLst/>
                        </a:rPr>
                        <a:t>200</a:t>
                      </a:r>
                      <a:r>
                        <a:rPr lang="zh-TW" altLang="en-US" sz="900" dirty="0">
                          <a:effectLst/>
                        </a:rPr>
                        <a:t>日圓</a:t>
                      </a:r>
                      <a:endParaRPr lang="zh-TW" altLang="en-US" sz="900" b="0" i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064410698"/>
                  </a:ext>
                </a:extLst>
              </a:tr>
              <a:tr h="2227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dirty="0">
                          <a:effectLst/>
                        </a:rPr>
                        <a:t>平日</a:t>
                      </a:r>
                      <a:endParaRPr lang="zh-TW" altLang="en-US" sz="900" b="0" i="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dirty="0">
                          <a:effectLst/>
                        </a:rPr>
                        <a:t>250</a:t>
                      </a:r>
                      <a:r>
                        <a:rPr lang="zh-TW" altLang="en-US" sz="900" dirty="0">
                          <a:effectLst/>
                        </a:rPr>
                        <a:t>日圓</a:t>
                      </a:r>
                      <a:endParaRPr lang="zh-TW" altLang="en-US" sz="900" b="0" i="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dirty="0">
                          <a:effectLst/>
                        </a:rPr>
                        <a:t>200</a:t>
                      </a:r>
                      <a:r>
                        <a:rPr lang="zh-TW" altLang="en-US" sz="900" dirty="0">
                          <a:effectLst/>
                        </a:rPr>
                        <a:t>日圓</a:t>
                      </a:r>
                      <a:endParaRPr lang="zh-TW" altLang="en-US" sz="900" b="0" i="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648750839"/>
                  </a:ext>
                </a:extLst>
              </a:tr>
              <a:tr h="6524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dirty="0">
                          <a:effectLst/>
                        </a:rPr>
                        <a:t>三館通用入場券</a:t>
                      </a:r>
                      <a:endParaRPr lang="en-US" altLang="zh-TW" sz="900" dirty="0"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kern="1200" dirty="0">
                          <a:effectLst/>
                        </a:rPr>
                        <a:t>(</a:t>
                      </a:r>
                      <a:r>
                        <a:rPr lang="ja-JP" altLang="en-US" sz="900" kern="1200" dirty="0">
                          <a:effectLst/>
                        </a:rPr>
                        <a:t>舞子海上</a:t>
                      </a:r>
                      <a:r>
                        <a:rPr lang="zh-TW" altLang="en-US" sz="900" kern="1200" dirty="0">
                          <a:effectLst/>
                        </a:rPr>
                        <a:t>散步道</a:t>
                      </a:r>
                      <a:r>
                        <a:rPr lang="en-US" altLang="ja-JP" sz="900" kern="1200" dirty="0">
                          <a:effectLst/>
                        </a:rPr>
                        <a:t>.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kern="1200" dirty="0">
                          <a:effectLst/>
                        </a:rPr>
                        <a:t>孫文紀念館</a:t>
                      </a:r>
                      <a:r>
                        <a:rPr lang="en-US" altLang="ja-JP" sz="900" kern="1200" dirty="0">
                          <a:effectLst/>
                        </a:rPr>
                        <a:t>.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kern="1200" dirty="0">
                          <a:effectLst/>
                        </a:rPr>
                        <a:t>橋梁科學館）</a:t>
                      </a:r>
                      <a:endParaRPr lang="ja-JP" altLang="en-US" sz="900" b="0" i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0" marR="76200" marT="76200" marB="762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dirty="0">
                          <a:effectLst/>
                        </a:rPr>
                        <a:t>成人</a:t>
                      </a:r>
                      <a:endParaRPr lang="zh-TW" altLang="en-US" sz="900" b="0" i="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900" dirty="0">
                          <a:effectLst/>
                        </a:rPr>
                        <a:t>680</a:t>
                      </a:r>
                      <a:r>
                        <a:rPr lang="zh-TW" altLang="en-US" sz="900" dirty="0">
                          <a:effectLst/>
                        </a:rPr>
                        <a:t>日圓</a:t>
                      </a:r>
                      <a:endParaRPr lang="zh-TW" altLang="en-US" sz="900" b="0" i="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977697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C956FCCD-2B5C-4785-8E78-719386EEA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788">
            <a:off x="4004519" y="4084419"/>
            <a:ext cx="1717195" cy="99836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A85205B-DFC7-45DC-AC61-F04720857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5900">
            <a:off x="4536877" y="4928341"/>
            <a:ext cx="1497339" cy="87054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C8D52A8-653A-486F-8DA2-6FD9503948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1503">
            <a:off x="4415360" y="5673660"/>
            <a:ext cx="1662455" cy="1076388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41C7BF6-ED7C-435B-8BCF-2AE989C6994C}"/>
              </a:ext>
            </a:extLst>
          </p:cNvPr>
          <p:cNvSpPr txBox="1"/>
          <p:nvPr/>
        </p:nvSpPr>
        <p:spPr>
          <a:xfrm>
            <a:off x="6080278" y="108383"/>
            <a:ext cx="341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FZShuTi" panose="02010601030101010101" pitchFamily="2" charset="-122"/>
                <a:ea typeface="FZShuTi" panose="02010601030101010101" pitchFamily="2" charset="-122"/>
              </a:rPr>
              <a:t>傍晚的參考景點</a:t>
            </a:r>
          </a:p>
        </p:txBody>
      </p:sp>
      <p:sp>
        <p:nvSpPr>
          <p:cNvPr id="18" name="箭號: 五邊形 17">
            <a:extLst>
              <a:ext uri="{FF2B5EF4-FFF2-40B4-BE49-F238E27FC236}">
                <a16:creationId xmlns:a16="http://schemas.microsoft.com/office/drawing/2014/main" id="{5A4DFF3E-FD3A-463E-AAB6-BA765FC4342A}"/>
              </a:ext>
            </a:extLst>
          </p:cNvPr>
          <p:cNvSpPr/>
          <p:nvPr/>
        </p:nvSpPr>
        <p:spPr>
          <a:xfrm flipH="1">
            <a:off x="8528714" y="621988"/>
            <a:ext cx="3334659" cy="1200149"/>
          </a:xfrm>
          <a:prstGeom prst="homePlate">
            <a:avLst>
              <a:gd name="adj" fmla="val 33233"/>
            </a:avLst>
          </a:prstGeom>
          <a:solidFill>
            <a:schemeClr val="bg1">
              <a:lumMod val="85000"/>
              <a:alpha val="5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7F7850E-BEE8-41B9-935A-27EE4E5A15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929" y="657809"/>
            <a:ext cx="1973572" cy="11164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副標題 2">
            <a:extLst>
              <a:ext uri="{FF2B5EF4-FFF2-40B4-BE49-F238E27FC236}">
                <a16:creationId xmlns:a16="http://schemas.microsoft.com/office/drawing/2014/main" id="{7DC27449-47CA-4D5A-885C-07A832A9DB31}"/>
              </a:ext>
            </a:extLst>
          </p:cNvPr>
          <p:cNvSpPr txBox="1">
            <a:spLocks/>
          </p:cNvSpPr>
          <p:nvPr/>
        </p:nvSpPr>
        <p:spPr>
          <a:xfrm>
            <a:off x="8867577" y="657809"/>
            <a:ext cx="4575516" cy="1200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Ink Free" panose="03080402000500000000" pitchFamily="66" charset="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Ink Free" panose="03080402000500000000" pitchFamily="66" charset="0"/>
                <a:ea typeface="微軟正黑體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Ink Free" panose="03080402000500000000" pitchFamily="66" charset="0"/>
                <a:ea typeface="微軟正黑體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Ink Free" panose="03080402000500000000" pitchFamily="66" charset="0"/>
                <a:ea typeface="微軟正黑體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Ink Free" panose="03080402000500000000" pitchFamily="66" charset="0"/>
                <a:ea typeface="微軟正黑體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latin typeface="+mn-ea"/>
              </a:rPr>
              <a:t>地址：</a:t>
            </a:r>
            <a:r>
              <a:rPr lang="zh-TW" altLang="en-US" sz="1200" b="1" dirty="0">
                <a:latin typeface="+mn-ea"/>
              </a:rPr>
              <a:t>兵庫県神戸市中央区東川崎町</a:t>
            </a:r>
            <a:r>
              <a:rPr lang="en-US" altLang="zh-TW" sz="1200" b="1" dirty="0">
                <a:latin typeface="+mn-ea"/>
              </a:rPr>
              <a:t>1-6-1</a:t>
            </a:r>
          </a:p>
          <a:p>
            <a:pPr algn="l"/>
            <a:r>
              <a:rPr lang="zh-TW" altLang="en-US" sz="1200" dirty="0">
                <a:latin typeface="+mn-ea"/>
              </a:rPr>
              <a:t>營業時間：</a:t>
            </a:r>
            <a:r>
              <a:rPr lang="en-US" altLang="zh-TW" sz="1200" b="1" dirty="0">
                <a:latin typeface="+mn-ea"/>
              </a:rPr>
              <a:t>10:00-20:00</a:t>
            </a:r>
            <a:endParaRPr lang="en-US" altLang="zh-TW" sz="1200" dirty="0"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563C8A0-3F52-422B-9CC0-3770F84501CE}"/>
              </a:ext>
            </a:extLst>
          </p:cNvPr>
          <p:cNvSpPr/>
          <p:nvPr/>
        </p:nvSpPr>
        <p:spPr>
          <a:xfrm>
            <a:off x="8677172" y="1199213"/>
            <a:ext cx="3186201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100" dirty="0">
                <a:solidFill>
                  <a:schemeClr val="accent1"/>
                </a:solidFill>
              </a:rPr>
              <a:t>16:03</a:t>
            </a:r>
            <a:r>
              <a:rPr lang="zh-TW" altLang="en-US" sz="1100" dirty="0">
                <a:solidFill>
                  <a:schemeClr val="accent1"/>
                </a:solidFill>
              </a:rPr>
              <a:t>舞子往神戶</a:t>
            </a:r>
            <a:r>
              <a:rPr lang="en-US" altLang="zh-TW" sz="1100" dirty="0">
                <a:solidFill>
                  <a:schemeClr val="accent1"/>
                </a:solidFill>
              </a:rPr>
              <a:t>(JR</a:t>
            </a:r>
            <a:r>
              <a:rPr lang="zh-TW" altLang="en-US" sz="1100" dirty="0">
                <a:solidFill>
                  <a:schemeClr val="accent1"/>
                </a:solidFill>
              </a:rPr>
              <a:t>東海山陽本線快速</a:t>
            </a:r>
            <a:r>
              <a:rPr lang="en-US" altLang="zh-TW" sz="1100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100" dirty="0">
                <a:solidFill>
                  <a:schemeClr val="accent1"/>
                </a:solidFill>
              </a:rPr>
              <a:t>19:32</a:t>
            </a:r>
            <a:r>
              <a:rPr lang="zh-TW" altLang="en-US" sz="1100" dirty="0">
                <a:solidFill>
                  <a:schemeClr val="accent1"/>
                </a:solidFill>
              </a:rPr>
              <a:t>神戶</a:t>
            </a:r>
            <a:r>
              <a:rPr lang="en-US" altLang="zh-TW" sz="1100" dirty="0">
                <a:solidFill>
                  <a:schemeClr val="accent1"/>
                </a:solidFill>
              </a:rPr>
              <a:t>(</a:t>
            </a:r>
            <a:r>
              <a:rPr lang="zh-TW" altLang="en-US" sz="1100" dirty="0">
                <a:solidFill>
                  <a:schemeClr val="accent1"/>
                </a:solidFill>
              </a:rPr>
              <a:t>兵庫縣</a:t>
            </a:r>
            <a:r>
              <a:rPr lang="en-US" altLang="zh-TW" sz="1100" dirty="0">
                <a:solidFill>
                  <a:schemeClr val="accent1"/>
                </a:solidFill>
              </a:rPr>
              <a:t>)</a:t>
            </a:r>
            <a:r>
              <a:rPr lang="zh-TW" altLang="en-US" sz="1100" dirty="0">
                <a:solidFill>
                  <a:schemeClr val="accent1"/>
                </a:solidFill>
              </a:rPr>
              <a:t>往大阪</a:t>
            </a:r>
            <a:r>
              <a:rPr lang="en-US" altLang="zh-TW" sz="1100" dirty="0">
                <a:solidFill>
                  <a:schemeClr val="accent1"/>
                </a:solidFill>
              </a:rPr>
              <a:t>(JR</a:t>
            </a:r>
            <a:r>
              <a:rPr lang="zh-TW" altLang="en-US" sz="1100" dirty="0">
                <a:solidFill>
                  <a:schemeClr val="accent1"/>
                </a:solidFill>
              </a:rPr>
              <a:t>東海道山陽本線新快速</a:t>
            </a:r>
            <a:r>
              <a:rPr lang="en-US" altLang="zh-TW" sz="1100" dirty="0">
                <a:solidFill>
                  <a:schemeClr val="accent1"/>
                </a:solidFill>
              </a:rPr>
              <a:t>)-20:02</a:t>
            </a:r>
            <a:r>
              <a:rPr lang="zh-TW" altLang="en-US" sz="1100" dirty="0">
                <a:solidFill>
                  <a:schemeClr val="accent1"/>
                </a:solidFill>
              </a:rPr>
              <a:t>大阪往新今宮</a:t>
            </a:r>
            <a:r>
              <a:rPr lang="en-US" altLang="zh-TW" sz="1100" dirty="0">
                <a:solidFill>
                  <a:schemeClr val="accent1"/>
                </a:solidFill>
              </a:rPr>
              <a:t>(JR</a:t>
            </a:r>
            <a:r>
              <a:rPr lang="zh-TW" altLang="en-US" sz="1100" dirty="0">
                <a:solidFill>
                  <a:schemeClr val="accent1"/>
                </a:solidFill>
              </a:rPr>
              <a:t>大阪環狀線</a:t>
            </a:r>
            <a:r>
              <a:rPr lang="en-US" altLang="zh-TW" sz="1100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>
              <a:solidFill>
                <a:schemeClr val="accent1"/>
              </a:solidFill>
            </a:endParaRPr>
          </a:p>
        </p:txBody>
      </p:sp>
      <p:pic>
        <p:nvPicPr>
          <p:cNvPr id="23" name="圖片 22" descr="一張含有 文字, 地圖 的圖片&#10;&#10;自動產生的描述">
            <a:extLst>
              <a:ext uri="{FF2B5EF4-FFF2-40B4-BE49-F238E27FC236}">
                <a16:creationId xmlns:a16="http://schemas.microsoft.com/office/drawing/2014/main" id="{F634837D-39C4-4EBF-81BB-3082E508EC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602" y="1748531"/>
            <a:ext cx="2313131" cy="1572929"/>
          </a:xfrm>
          <a:prstGeom prst="rect">
            <a:avLst/>
          </a:prstGeom>
        </p:spPr>
      </p:pic>
      <p:sp>
        <p:nvSpPr>
          <p:cNvPr id="21" name="標題 1">
            <a:extLst>
              <a:ext uri="{FF2B5EF4-FFF2-40B4-BE49-F238E27FC236}">
                <a16:creationId xmlns:a16="http://schemas.microsoft.com/office/drawing/2014/main" id="{ECED78AA-FE3B-4C4F-A286-F8717A819487}"/>
              </a:ext>
            </a:extLst>
          </p:cNvPr>
          <p:cNvSpPr txBox="1">
            <a:spLocks/>
          </p:cNvSpPr>
          <p:nvPr/>
        </p:nvSpPr>
        <p:spPr>
          <a:xfrm>
            <a:off x="5966238" y="2885371"/>
            <a:ext cx="1449302" cy="5436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Ink Free" panose="03080402000500000000" pitchFamily="66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2000" dirty="0"/>
              <a:t>異人館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C8E5A48-7061-4538-AF65-5DA2F5F7A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94" y="3370081"/>
            <a:ext cx="2687052" cy="1897730"/>
          </a:xfrm>
          <a:prstGeom prst="rect">
            <a:avLst/>
          </a:prstGeom>
        </p:spPr>
      </p:pic>
      <p:sp>
        <p:nvSpPr>
          <p:cNvPr id="25" name="標題 1">
            <a:extLst>
              <a:ext uri="{FF2B5EF4-FFF2-40B4-BE49-F238E27FC236}">
                <a16:creationId xmlns:a16="http://schemas.microsoft.com/office/drawing/2014/main" id="{7A4335F5-3C89-4E30-8DD5-96160E624371}"/>
              </a:ext>
            </a:extLst>
          </p:cNvPr>
          <p:cNvSpPr txBox="1">
            <a:spLocks/>
          </p:cNvSpPr>
          <p:nvPr/>
        </p:nvSpPr>
        <p:spPr>
          <a:xfrm>
            <a:off x="5873678" y="1595898"/>
            <a:ext cx="2097373" cy="5436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tx1"/>
                </a:solidFill>
                <a:latin typeface="Ink Free" panose="03080402000500000000" pitchFamily="66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1800" dirty="0"/>
              <a:t>摩賽克廣場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筆跡 28">
                <a:extLst>
                  <a:ext uri="{FF2B5EF4-FFF2-40B4-BE49-F238E27FC236}">
                    <a16:creationId xmlns:a16="http://schemas.microsoft.com/office/drawing/2014/main" id="{1BE45A3B-B8E0-464B-8B24-A5D14B4210B5}"/>
                  </a:ext>
                </a:extLst>
              </p14:cNvPr>
              <p14:cNvContentPartPr/>
              <p14:nvPr/>
            </p14:nvContentPartPr>
            <p14:xfrm>
              <a:off x="6213227" y="2625650"/>
              <a:ext cx="4232520" cy="869760"/>
            </p14:xfrm>
          </p:contentPart>
        </mc:Choice>
        <mc:Fallback xmlns="">
          <p:pic>
            <p:nvPicPr>
              <p:cNvPr id="29" name="筆跡 28">
                <a:extLst>
                  <a:ext uri="{FF2B5EF4-FFF2-40B4-BE49-F238E27FC236}">
                    <a16:creationId xmlns:a16="http://schemas.microsoft.com/office/drawing/2014/main" id="{1BE45A3B-B8E0-464B-8B24-A5D14B4210B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04227" y="2616650"/>
                <a:ext cx="4250160" cy="8874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局部圓 30">
            <a:extLst>
              <a:ext uri="{FF2B5EF4-FFF2-40B4-BE49-F238E27FC236}">
                <a16:creationId xmlns:a16="http://schemas.microsoft.com/office/drawing/2014/main" id="{22BCC010-62C6-4315-A959-2FD18BE71FF4}"/>
              </a:ext>
            </a:extLst>
          </p:cNvPr>
          <p:cNvSpPr/>
          <p:nvPr/>
        </p:nvSpPr>
        <p:spPr>
          <a:xfrm rot="13991631">
            <a:off x="10578417" y="3340653"/>
            <a:ext cx="309515" cy="309515"/>
          </a:xfrm>
          <a:prstGeom prst="pie">
            <a:avLst>
              <a:gd name="adj1" fmla="val 20006099"/>
              <a:gd name="adj2" fmla="val 1620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7D9E1941-968C-4120-B091-92C30DE77410}"/>
              </a:ext>
            </a:extLst>
          </p:cNvPr>
          <p:cNvSpPr/>
          <p:nvPr/>
        </p:nvSpPr>
        <p:spPr>
          <a:xfrm>
            <a:off x="10688521" y="3350668"/>
            <a:ext cx="89306" cy="8930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F1EF608-05BD-4F36-9210-7B63750DFAA4}"/>
              </a:ext>
            </a:extLst>
          </p:cNvPr>
          <p:cNvSpPr txBox="1"/>
          <p:nvPr/>
        </p:nvSpPr>
        <p:spPr>
          <a:xfrm>
            <a:off x="6233845" y="329011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24C70DF-8D1C-4266-A359-50DFB43742B4}"/>
              </a:ext>
            </a:extLst>
          </p:cNvPr>
          <p:cNvSpPr txBox="1"/>
          <p:nvPr/>
        </p:nvSpPr>
        <p:spPr>
          <a:xfrm>
            <a:off x="6080278" y="5784692"/>
            <a:ext cx="3869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/>
              <a:t>16:00 </a:t>
            </a:r>
            <a:r>
              <a:rPr lang="zh-TW" altLang="en-US" sz="1200" dirty="0"/>
              <a:t>舞子往新長田</a:t>
            </a:r>
            <a:r>
              <a:rPr lang="en-US" altLang="zh-TW" sz="1200" dirty="0"/>
              <a:t>(JR</a:t>
            </a:r>
            <a:r>
              <a:rPr lang="zh-TW" altLang="en-US" sz="1200" dirty="0"/>
              <a:t>東海道山陽本線</a:t>
            </a:r>
            <a:r>
              <a:rPr lang="en-US" altLang="zh-TW" sz="1200" dirty="0"/>
              <a:t>)-16:32</a:t>
            </a:r>
            <a:r>
              <a:rPr lang="zh-TW" altLang="en-US" sz="1200" dirty="0"/>
              <a:t>新長田往新神戶</a:t>
            </a:r>
            <a:r>
              <a:rPr lang="en-US" altLang="zh-TW" sz="1200" dirty="0"/>
              <a:t>(</a:t>
            </a:r>
            <a:r>
              <a:rPr lang="zh-TW" altLang="en-US" sz="1200" dirty="0"/>
              <a:t>神戶市營西神</a:t>
            </a:r>
            <a:r>
              <a:rPr lang="en-US" altLang="zh-TW" sz="1200" dirty="0"/>
              <a:t> </a:t>
            </a:r>
            <a:r>
              <a:rPr lang="zh-TW" altLang="en-US" sz="1200" dirty="0"/>
              <a:t>山手線</a:t>
            </a:r>
            <a:r>
              <a:rPr lang="en-US" altLang="zh-TW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/>
              <a:t>16:09</a:t>
            </a:r>
            <a:r>
              <a:rPr lang="zh-TW" altLang="en-US" sz="1200" dirty="0"/>
              <a:t>舞子往新長田</a:t>
            </a:r>
            <a:r>
              <a:rPr lang="en-US" altLang="zh-TW" sz="1200" dirty="0"/>
              <a:t>(JR</a:t>
            </a:r>
            <a:r>
              <a:rPr lang="zh-TW" altLang="en-US" sz="1200" dirty="0"/>
              <a:t>東海道山陽本線</a:t>
            </a:r>
            <a:r>
              <a:rPr lang="en-US" altLang="zh-TW" sz="1200" dirty="0"/>
              <a:t>)-16:28</a:t>
            </a:r>
            <a:r>
              <a:rPr lang="zh-TW" altLang="en-US" sz="1200" dirty="0"/>
              <a:t>新長田往新神戶</a:t>
            </a:r>
            <a:r>
              <a:rPr lang="en-US" altLang="zh-TW" sz="1200" dirty="0"/>
              <a:t>(</a:t>
            </a:r>
            <a:r>
              <a:rPr lang="zh-TW" altLang="en-US" sz="1200" dirty="0"/>
              <a:t>神戶市營西神</a:t>
            </a:r>
            <a:r>
              <a:rPr lang="en-US" altLang="zh-TW" sz="1200" dirty="0"/>
              <a:t> </a:t>
            </a:r>
            <a:r>
              <a:rPr lang="zh-TW" altLang="en-US" sz="1200" dirty="0"/>
              <a:t>山手線</a:t>
            </a:r>
            <a:r>
              <a:rPr lang="en-US" altLang="zh-TW" sz="1200" dirty="0"/>
              <a:t>)</a:t>
            </a:r>
          </a:p>
        </p:txBody>
      </p:sp>
      <p:sp>
        <p:nvSpPr>
          <p:cNvPr id="34" name="箭號: 五邊形 33">
            <a:extLst>
              <a:ext uri="{FF2B5EF4-FFF2-40B4-BE49-F238E27FC236}">
                <a16:creationId xmlns:a16="http://schemas.microsoft.com/office/drawing/2014/main" id="{DD73E1FA-782D-4644-9639-28FD7F44A406}"/>
              </a:ext>
            </a:extLst>
          </p:cNvPr>
          <p:cNvSpPr/>
          <p:nvPr/>
        </p:nvSpPr>
        <p:spPr>
          <a:xfrm rot="327200" flipH="1">
            <a:off x="8744430" y="4030477"/>
            <a:ext cx="3403476" cy="1754709"/>
          </a:xfrm>
          <a:prstGeom prst="homePlate">
            <a:avLst>
              <a:gd name="adj" fmla="val 38008"/>
            </a:avLst>
          </a:prstGeom>
          <a:solidFill>
            <a:schemeClr val="bg1">
              <a:lumMod val="85000"/>
              <a:alpha val="5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EE93B3B-FA6E-480C-90DD-E01ECBEE67D4}"/>
              </a:ext>
            </a:extLst>
          </p:cNvPr>
          <p:cNvSpPr/>
          <p:nvPr/>
        </p:nvSpPr>
        <p:spPr>
          <a:xfrm>
            <a:off x="9187044" y="4318016"/>
            <a:ext cx="2775402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/>
              <a:t>因為神戶港的關係，早期有許多國外貿易商人在此居住，使得這區的建築帶了點歐美風格，街道也相當寬闊，且行人道兩旁林立著許多綠樹，遊人並沒有大阪京都多，走起來非常享受，有種悠閒清新的氛圍。</a:t>
            </a:r>
            <a:endParaRPr lang="en-US" altLang="zh-TW" sz="1100" dirty="0"/>
          </a:p>
          <a:p>
            <a:r>
              <a:rPr lang="zh-TW" altLang="en-US" sz="1100" dirty="0"/>
              <a:t>路旁也有地圖可以看看所在位置以及可參觀房舍的位置。</a:t>
            </a:r>
            <a:endParaRPr lang="en-US" altLang="zh-TW" sz="1100" dirty="0"/>
          </a:p>
        </p:txBody>
      </p:sp>
    </p:spTree>
    <p:extLst>
      <p:ext uri="{BB962C8B-B14F-4D97-AF65-F5344CB8AC3E}">
        <p14:creationId xmlns:p14="http://schemas.microsoft.com/office/powerpoint/2010/main" val="366784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D0843C5-08AD-4508-A47F-F1E5301A0637}"/>
              </a:ext>
            </a:extLst>
          </p:cNvPr>
          <p:cNvSpPr/>
          <p:nvPr/>
        </p:nvSpPr>
        <p:spPr>
          <a:xfrm>
            <a:off x="2850084" y="128151"/>
            <a:ext cx="27985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en-US" sz="3200" b="1" u="sng" dirty="0">
                <a:solidFill>
                  <a:schemeClr val="bg1"/>
                </a:solidFill>
              </a:rPr>
              <a:t>行程簡介</a:t>
            </a:r>
          </a:p>
        </p:txBody>
      </p:sp>
      <p:sp>
        <p:nvSpPr>
          <p:cNvPr id="9" name="矩形: 圓角化同側角落 8">
            <a:extLst>
              <a:ext uri="{FF2B5EF4-FFF2-40B4-BE49-F238E27FC236}">
                <a16:creationId xmlns:a16="http://schemas.microsoft.com/office/drawing/2014/main" id="{1F6A90D8-0BE1-48D7-9B7C-C645096C086D}"/>
              </a:ext>
            </a:extLst>
          </p:cNvPr>
          <p:cNvSpPr/>
          <p:nvPr/>
        </p:nvSpPr>
        <p:spPr>
          <a:xfrm>
            <a:off x="50800" y="995265"/>
            <a:ext cx="5762444" cy="5734584"/>
          </a:xfrm>
          <a:prstGeom prst="round2SameRect">
            <a:avLst/>
          </a:prstGeom>
          <a:solidFill>
            <a:schemeClr val="bg2">
              <a:alpha val="2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CDFE3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1D784C4-D6D0-4EF9-812D-9A4ECD2F070D}"/>
              </a:ext>
            </a:extLst>
          </p:cNvPr>
          <p:cNvSpPr txBox="1"/>
          <p:nvPr/>
        </p:nvSpPr>
        <p:spPr>
          <a:xfrm>
            <a:off x="192052" y="1359148"/>
            <a:ext cx="5316064" cy="5078313"/>
          </a:xfrm>
          <a:prstGeom prst="rect">
            <a:avLst/>
          </a:prstGeom>
          <a:noFill/>
        </p:spPr>
        <p:txBody>
          <a:bodyPr wrap="square" numCol="2" spcCol="180000" rtlCol="0">
            <a:spAutoFit/>
          </a:bodyPr>
          <a:lstStyle/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05:30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   出發前往惠美鬚車站</a:t>
            </a:r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(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從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 Free" panose="03080402000500000000" pitchFamily="66" charset="0"/>
                <a:ea typeface="FZShuTi" panose="02010601030101010101" pitchFamily="2" charset="-122"/>
              </a:rPr>
              <a:t>EBISU</a:t>
            </a:r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 Free" panose="03080402000500000000" pitchFamily="66" charset="0"/>
                <a:ea typeface="FZShuTi" panose="02010601030101010101" pitchFamily="2" charset="-122"/>
              </a:rPr>
              <a:t>飯店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步行約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5min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，惠美須站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~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北濱站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 (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地鐵車次</a:t>
            </a:r>
            <a:r>
              <a:rPr lang="en-US" altLang="zh-TW" dirty="0">
                <a:latin typeface="微軟正黑體" pitchFamily="34" charset="-120"/>
              </a:rPr>
              <a:t>)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車程大約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7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分鐘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)</a:t>
            </a:r>
          </a:p>
          <a:p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06:59   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抵達伏見稻荷</a:t>
            </a:r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(7:00~8:30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為導覽及自由參觀時間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)</a:t>
            </a:r>
          </a:p>
          <a:p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09:00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  抵達紙園四條站 </a:t>
            </a:r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( 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車程大約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10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分鐘，祇園四條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~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清水寺大約步行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28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分鐘，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2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公里。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)</a:t>
            </a: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(09:30~10:30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為導覽及自由參觀時間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)</a:t>
            </a:r>
          </a:p>
          <a:p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10:40  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出發前往二年坂</a:t>
            </a:r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(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清水寺步行約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11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分鐘，</a:t>
            </a:r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1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公里，至二年坂，大約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11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點。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)</a:t>
            </a:r>
          </a:p>
          <a:p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12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：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20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集合，</a:t>
            </a:r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30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分開始向河原町站移動，步行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20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分鐘至河原町站，共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1.5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公里。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)</a:t>
            </a:r>
          </a:p>
          <a:p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13:10  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抵達嵐山</a:t>
            </a:r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(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河原町站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~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桂站 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(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阪急電車車次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)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桂站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~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嵐山站</a:t>
            </a:r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  <a:p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 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(</a:t>
            </a:r>
            <a:r>
              <a:rPr lang="zh-TW" altLang="en-US" dirty="0">
                <a:latin typeface="Ink Free" panose="03080402000500000000" pitchFamily="66" charset="0"/>
                <a:ea typeface="FZShuTi" panose="02010601030101010101" pitchFamily="2" charset="-122"/>
              </a:rPr>
              <a:t>阪急電車車次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)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dirty="0">
                <a:latin typeface="Ink Free" panose="03080402000500000000" pitchFamily="66" charset="0"/>
                <a:ea typeface="FZShuTi" panose="02010601030101010101" pitchFamily="2" charset="-122"/>
              </a:rPr>
              <a:t>)</a:t>
            </a:r>
          </a:p>
          <a:p>
            <a:endParaRPr lang="en-US" altLang="zh-TW" dirty="0">
              <a:latin typeface="Ink Free" panose="03080402000500000000" pitchFamily="66" charset="0"/>
              <a:ea typeface="FZShuTi" panose="02010601030101010101" pitchFamily="2" charset="-122"/>
            </a:endParaRPr>
          </a:p>
        </p:txBody>
      </p:sp>
      <p:graphicFrame>
        <p:nvGraphicFramePr>
          <p:cNvPr id="11" name="內容版面配置區 22">
            <a:extLst>
              <a:ext uri="{FF2B5EF4-FFF2-40B4-BE49-F238E27FC236}">
                <a16:creationId xmlns:a16="http://schemas.microsoft.com/office/drawing/2014/main" id="{26FF2172-9E7A-40FF-928F-0D70095F9F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0044761"/>
              </p:ext>
            </p:extLst>
          </p:nvPr>
        </p:nvGraphicFramePr>
        <p:xfrm>
          <a:off x="6195559" y="254001"/>
          <a:ext cx="2912426" cy="1960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6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9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/>
                        <a:t>出發時間</a:t>
                      </a:r>
                      <a:r>
                        <a:rPr lang="en-US" sz="1600" kern="100" dirty="0"/>
                        <a:t>(</a:t>
                      </a:r>
                      <a:r>
                        <a:rPr lang="zh-TW" sz="1600" kern="100" dirty="0"/>
                        <a:t>惠美須站</a:t>
                      </a:r>
                      <a:r>
                        <a:rPr lang="en-US" sz="1600" kern="100" dirty="0"/>
                        <a:t>)</a:t>
                      </a:r>
                      <a:endParaRPr lang="zh-TW" sz="16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/>
                        <a:t>到達時間</a:t>
                      </a:r>
                      <a:r>
                        <a:rPr lang="en-US" sz="1600" kern="100" dirty="0"/>
                        <a:t>(</a:t>
                      </a:r>
                      <a:r>
                        <a:rPr lang="zh-TW" sz="1600" kern="100" dirty="0"/>
                        <a:t>北濱站</a:t>
                      </a:r>
                      <a:r>
                        <a:rPr lang="en-US" sz="1600" kern="100" dirty="0"/>
                        <a:t>)</a:t>
                      </a:r>
                      <a:endParaRPr lang="zh-TW" sz="16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05</a:t>
                      </a:r>
                      <a:r>
                        <a:rPr lang="zh-TW" sz="1600" kern="100"/>
                        <a:t>：</a:t>
                      </a:r>
                      <a:r>
                        <a:rPr lang="en-US" sz="1600" kern="100"/>
                        <a:t>12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/>
                        <a:t>05</a:t>
                      </a:r>
                      <a:r>
                        <a:rPr lang="zh-TW" sz="1600" kern="100" dirty="0"/>
                        <a:t>：</a:t>
                      </a:r>
                      <a:r>
                        <a:rPr lang="en-US" sz="1600" kern="100" dirty="0"/>
                        <a:t>19</a:t>
                      </a:r>
                      <a:endParaRPr lang="zh-TW" sz="16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05</a:t>
                      </a:r>
                      <a:r>
                        <a:rPr lang="zh-TW" sz="1600" kern="100"/>
                        <a:t>：</a:t>
                      </a:r>
                      <a:r>
                        <a:rPr lang="en-US" sz="1600" kern="100"/>
                        <a:t>22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05</a:t>
                      </a:r>
                      <a:r>
                        <a:rPr lang="zh-TW" sz="1600" kern="100"/>
                        <a:t>：</a:t>
                      </a:r>
                      <a:r>
                        <a:rPr lang="en-US" sz="1600" kern="100"/>
                        <a:t>29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05</a:t>
                      </a:r>
                      <a:r>
                        <a:rPr lang="zh-TW" sz="1600" kern="100"/>
                        <a:t>：</a:t>
                      </a:r>
                      <a:r>
                        <a:rPr lang="en-US" sz="1600" kern="100"/>
                        <a:t>32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/>
                        <a:t>05</a:t>
                      </a:r>
                      <a:r>
                        <a:rPr lang="zh-TW" sz="1600" kern="100" dirty="0"/>
                        <a:t>：</a:t>
                      </a:r>
                      <a:r>
                        <a:rPr lang="en-US" sz="1600" kern="100" dirty="0"/>
                        <a:t>39</a:t>
                      </a:r>
                      <a:endParaRPr lang="zh-TW" sz="16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05</a:t>
                      </a:r>
                      <a:r>
                        <a:rPr lang="zh-TW" sz="1600" kern="100"/>
                        <a:t>：</a:t>
                      </a:r>
                      <a:r>
                        <a:rPr lang="en-US" sz="1600" kern="100"/>
                        <a:t>42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/>
                        <a:t>05</a:t>
                      </a:r>
                      <a:r>
                        <a:rPr lang="zh-TW" sz="1600" kern="100" dirty="0"/>
                        <a:t>：</a:t>
                      </a:r>
                      <a:r>
                        <a:rPr lang="en-US" sz="1600" kern="100" dirty="0"/>
                        <a:t>49</a:t>
                      </a:r>
                      <a:endParaRPr lang="zh-TW" sz="16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/>
                        <a:t>05</a:t>
                      </a:r>
                      <a:r>
                        <a:rPr lang="zh-TW" sz="1600" kern="100" dirty="0"/>
                        <a:t>：</a:t>
                      </a:r>
                      <a:r>
                        <a:rPr lang="en-US" sz="1600" kern="100" dirty="0"/>
                        <a:t>52</a:t>
                      </a:r>
                      <a:endParaRPr lang="zh-TW" sz="16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/>
                        <a:t>05</a:t>
                      </a:r>
                      <a:r>
                        <a:rPr lang="zh-TW" sz="1600" kern="100" dirty="0"/>
                        <a:t>：</a:t>
                      </a:r>
                      <a:r>
                        <a:rPr lang="en-US" sz="1600" kern="100" dirty="0"/>
                        <a:t>59</a:t>
                      </a:r>
                      <a:endParaRPr lang="zh-TW" sz="16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內容版面配置區 23">
            <a:extLst>
              <a:ext uri="{FF2B5EF4-FFF2-40B4-BE49-F238E27FC236}">
                <a16:creationId xmlns:a16="http://schemas.microsoft.com/office/drawing/2014/main" id="{AA091206-80B7-4DC5-BB2E-5679A88D51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8724092"/>
              </p:ext>
            </p:extLst>
          </p:nvPr>
        </p:nvGraphicFramePr>
        <p:xfrm>
          <a:off x="9180286" y="254001"/>
          <a:ext cx="2830013" cy="196027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99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0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37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/>
                        <a:t>出發時間</a:t>
                      </a:r>
                      <a:r>
                        <a:rPr lang="en-US" sz="1400" kern="100" dirty="0"/>
                        <a:t>(</a:t>
                      </a:r>
                      <a:r>
                        <a:rPr lang="zh-TW" sz="1400" kern="100" dirty="0"/>
                        <a:t>北濱站</a:t>
                      </a:r>
                      <a:r>
                        <a:rPr lang="en-US" sz="1400" kern="100" dirty="0"/>
                        <a:t>)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/>
                        <a:t>到達時間</a:t>
                      </a:r>
                      <a:r>
                        <a:rPr lang="en-US" sz="1400" kern="100" dirty="0"/>
                        <a:t>(</a:t>
                      </a:r>
                      <a:r>
                        <a:rPr lang="zh-TW" sz="1400" kern="100" dirty="0"/>
                        <a:t>伏見稻荷站</a:t>
                      </a:r>
                      <a:r>
                        <a:rPr lang="en-US" sz="1400" kern="100" dirty="0"/>
                        <a:t>)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5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/>
                        <a:t>05</a:t>
                      </a:r>
                      <a:r>
                        <a:rPr lang="zh-TW" sz="1400" kern="100" dirty="0"/>
                        <a:t>：</a:t>
                      </a:r>
                      <a:r>
                        <a:rPr lang="en-US" sz="1400" kern="100" dirty="0"/>
                        <a:t>50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/>
                        <a:t>06</a:t>
                      </a:r>
                      <a:r>
                        <a:rPr lang="zh-TW" sz="1400" kern="100" dirty="0"/>
                        <a:t>：</a:t>
                      </a:r>
                      <a:r>
                        <a:rPr lang="en-US" sz="1400" kern="100" dirty="0"/>
                        <a:t>39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5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/>
                        <a:t>06</a:t>
                      </a:r>
                      <a:r>
                        <a:rPr lang="zh-TW" sz="1400" kern="100" dirty="0"/>
                        <a:t>：</a:t>
                      </a:r>
                      <a:r>
                        <a:rPr lang="en-US" sz="1400" kern="100" dirty="0"/>
                        <a:t>09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/>
                        <a:t>06</a:t>
                      </a:r>
                      <a:r>
                        <a:rPr lang="zh-TW" sz="1400" kern="100" dirty="0"/>
                        <a:t>：</a:t>
                      </a:r>
                      <a:r>
                        <a:rPr lang="en-US" sz="1400" kern="100" dirty="0"/>
                        <a:t>59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5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/>
                        <a:t>06</a:t>
                      </a:r>
                      <a:r>
                        <a:rPr lang="zh-TW" sz="1400" kern="100"/>
                        <a:t>：</a:t>
                      </a:r>
                      <a:r>
                        <a:rPr lang="en-US" sz="1400" kern="100"/>
                        <a:t>21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/>
                        <a:t>07</a:t>
                      </a:r>
                      <a:r>
                        <a:rPr lang="zh-TW" sz="1400" kern="100" dirty="0"/>
                        <a:t>：</a:t>
                      </a:r>
                      <a:r>
                        <a:rPr lang="en-US" sz="1400" kern="100" dirty="0"/>
                        <a:t>12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" name="Picture 2">
            <a:extLst>
              <a:ext uri="{FF2B5EF4-FFF2-40B4-BE49-F238E27FC236}">
                <a16:creationId xmlns:a16="http://schemas.microsoft.com/office/drawing/2014/main" id="{F5480D66-F3E3-48F0-9E7A-6E1DB21F1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3596" t="6287" r="4518" b="8840"/>
          <a:stretch>
            <a:fillRect/>
          </a:stretch>
        </p:blipFill>
        <p:spPr bwMode="auto">
          <a:xfrm>
            <a:off x="9180286" y="2289771"/>
            <a:ext cx="2946400" cy="2272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6" name="內容版面配置區 22">
            <a:extLst>
              <a:ext uri="{FF2B5EF4-FFF2-40B4-BE49-F238E27FC236}">
                <a16:creationId xmlns:a16="http://schemas.microsoft.com/office/drawing/2014/main" id="{4E9FA95D-8448-45FA-BBB9-FA2A12B98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47523"/>
              </p:ext>
            </p:extLst>
          </p:nvPr>
        </p:nvGraphicFramePr>
        <p:xfrm>
          <a:off x="6096000" y="2289771"/>
          <a:ext cx="3011985" cy="227845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31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7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出發時間</a:t>
                      </a: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伏見稻荷站</a:t>
                      </a: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sz="140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到達時間</a:t>
                      </a: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祇園四條</a:t>
                      </a: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sz="140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5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微軟正黑體" pitchFamily="34" charset="-120"/>
                          <a:ea typeface="微軟正黑體" pitchFamily="34" charset="-120"/>
                        </a:rPr>
                        <a:t>08</a:t>
                      </a:r>
                      <a:r>
                        <a:rPr lang="zh-TW" sz="1400" kern="100">
                          <a:latin typeface="微軟正黑體" pitchFamily="34" charset="-120"/>
                          <a:ea typeface="微軟正黑體" pitchFamily="34" charset="-120"/>
                        </a:rPr>
                        <a:t>：</a:t>
                      </a:r>
                      <a:r>
                        <a:rPr lang="en-US" sz="1400" kern="100">
                          <a:latin typeface="微軟正黑體" pitchFamily="34" charset="-120"/>
                          <a:ea typeface="微軟正黑體" pitchFamily="34" charset="-120"/>
                        </a:rPr>
                        <a:t>32</a:t>
                      </a:r>
                      <a:endParaRPr lang="zh-TW" sz="1400" kern="10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微軟正黑體" pitchFamily="34" charset="-120"/>
                          <a:ea typeface="微軟正黑體" pitchFamily="34" charset="-120"/>
                        </a:rPr>
                        <a:t>08</a:t>
                      </a:r>
                      <a:r>
                        <a:rPr lang="zh-TW" sz="1400" kern="100">
                          <a:latin typeface="微軟正黑體" pitchFamily="34" charset="-120"/>
                          <a:ea typeface="微軟正黑體" pitchFamily="34" charset="-120"/>
                        </a:rPr>
                        <a:t>：</a:t>
                      </a:r>
                      <a:r>
                        <a:rPr lang="en-US" sz="1400" kern="100">
                          <a:latin typeface="微軟正黑體" pitchFamily="34" charset="-120"/>
                          <a:ea typeface="微軟正黑體" pitchFamily="34" charset="-120"/>
                        </a:rPr>
                        <a:t>41</a:t>
                      </a:r>
                      <a:endParaRPr lang="zh-TW" sz="1400" kern="10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5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微軟正黑體" pitchFamily="34" charset="-120"/>
                          <a:ea typeface="微軟正黑體" pitchFamily="34" charset="-120"/>
                        </a:rPr>
                        <a:t>08</a:t>
                      </a:r>
                      <a:r>
                        <a:rPr lang="zh-TW" sz="1400" kern="100">
                          <a:latin typeface="微軟正黑體" pitchFamily="34" charset="-120"/>
                          <a:ea typeface="微軟正黑體" pitchFamily="34" charset="-120"/>
                        </a:rPr>
                        <a:t>：</a:t>
                      </a:r>
                      <a:r>
                        <a:rPr lang="en-US" sz="1400" kern="100">
                          <a:latin typeface="微軟正黑體" pitchFamily="34" charset="-120"/>
                          <a:ea typeface="微軟正黑體" pitchFamily="34" charset="-120"/>
                        </a:rPr>
                        <a:t>40</a:t>
                      </a:r>
                      <a:endParaRPr lang="zh-TW" sz="1400" kern="10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08</a:t>
                      </a:r>
                      <a:r>
                        <a:rPr lang="zh-TW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：</a:t>
                      </a: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48</a:t>
                      </a:r>
                      <a:endParaRPr lang="zh-TW" sz="140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7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08</a:t>
                      </a:r>
                      <a:r>
                        <a:rPr lang="zh-TW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：</a:t>
                      </a: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47</a:t>
                      </a:r>
                      <a:endParaRPr lang="zh-TW" sz="140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08</a:t>
                      </a:r>
                      <a:r>
                        <a:rPr lang="zh-TW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：</a:t>
                      </a: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56 (</a:t>
                      </a:r>
                      <a:r>
                        <a:rPr lang="zh-TW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終點站三條</a:t>
                      </a: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sz="140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5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08</a:t>
                      </a:r>
                      <a:r>
                        <a:rPr lang="zh-TW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：</a:t>
                      </a: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52</a:t>
                      </a:r>
                      <a:endParaRPr lang="zh-TW" sz="140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09</a:t>
                      </a:r>
                      <a:r>
                        <a:rPr lang="zh-TW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：</a:t>
                      </a: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00</a:t>
                      </a:r>
                      <a:endParaRPr lang="zh-TW" sz="140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5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09</a:t>
                      </a:r>
                      <a:r>
                        <a:rPr lang="zh-TW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：</a:t>
                      </a: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02</a:t>
                      </a:r>
                      <a:endParaRPr lang="zh-TW" sz="140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微軟正黑體" pitchFamily="34" charset="-120"/>
                          <a:ea typeface="微軟正黑體" pitchFamily="34" charset="-120"/>
                        </a:rPr>
                        <a:t>09</a:t>
                      </a:r>
                      <a:r>
                        <a:rPr lang="zh-TW" sz="1400" kern="100">
                          <a:latin typeface="微軟正黑體" pitchFamily="34" charset="-120"/>
                          <a:ea typeface="微軟正黑體" pitchFamily="34" charset="-120"/>
                        </a:rPr>
                        <a:t>：</a:t>
                      </a:r>
                      <a:r>
                        <a:rPr lang="en-US" sz="1400" kern="100">
                          <a:latin typeface="微軟正黑體" pitchFamily="34" charset="-120"/>
                          <a:ea typeface="微軟正黑體" pitchFamily="34" charset="-120"/>
                        </a:rPr>
                        <a:t>10</a:t>
                      </a:r>
                      <a:endParaRPr lang="zh-TW" sz="1400" kern="10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75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09</a:t>
                      </a:r>
                      <a:r>
                        <a:rPr lang="zh-TW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：</a:t>
                      </a: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11</a:t>
                      </a:r>
                      <a:endParaRPr lang="zh-TW" sz="140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09</a:t>
                      </a:r>
                      <a:r>
                        <a:rPr lang="zh-TW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：</a:t>
                      </a: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19</a:t>
                      </a:r>
                      <a:endParaRPr lang="zh-TW" sz="140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5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微軟正黑體" pitchFamily="34" charset="-120"/>
                          <a:ea typeface="微軟正黑體" pitchFamily="34" charset="-120"/>
                        </a:rPr>
                        <a:t>09</a:t>
                      </a:r>
                      <a:r>
                        <a:rPr lang="zh-TW" sz="1400" kern="100">
                          <a:latin typeface="微軟正黑體" pitchFamily="34" charset="-120"/>
                          <a:ea typeface="微軟正黑體" pitchFamily="34" charset="-120"/>
                        </a:rPr>
                        <a:t>：</a:t>
                      </a:r>
                      <a:r>
                        <a:rPr lang="en-US" sz="1400" kern="100">
                          <a:latin typeface="微軟正黑體" pitchFamily="34" charset="-120"/>
                          <a:ea typeface="微軟正黑體" pitchFamily="34" charset="-120"/>
                        </a:rPr>
                        <a:t>21</a:t>
                      </a:r>
                      <a:endParaRPr lang="zh-TW" sz="1400" kern="10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09</a:t>
                      </a:r>
                      <a:r>
                        <a:rPr lang="zh-TW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：</a:t>
                      </a: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</a:rPr>
                        <a:t>29</a:t>
                      </a:r>
                      <a:endParaRPr lang="zh-TW" sz="140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" name="內容版面配置區 22">
            <a:extLst>
              <a:ext uri="{FF2B5EF4-FFF2-40B4-BE49-F238E27FC236}">
                <a16:creationId xmlns:a16="http://schemas.microsoft.com/office/drawing/2014/main" id="{462D43EB-9C79-4FCF-8831-6B0359D54C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4577025"/>
              </p:ext>
            </p:extLst>
          </p:nvPr>
        </p:nvGraphicFramePr>
        <p:xfrm>
          <a:off x="9180286" y="4775971"/>
          <a:ext cx="2873828" cy="136446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24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0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出發時間</a:t>
                      </a: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(</a:t>
                      </a:r>
                      <a:r>
                        <a:rPr lang="zh-TW" sz="1400" kern="100" dirty="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河原町站</a:t>
                      </a: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)</a:t>
                      </a:r>
                      <a:endParaRPr lang="zh-TW" sz="140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到達時間</a:t>
                      </a: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(</a:t>
                      </a:r>
                      <a:r>
                        <a:rPr lang="zh-TW" sz="1400" kern="100" dirty="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桂站</a:t>
                      </a: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)</a:t>
                      </a:r>
                      <a:endParaRPr lang="zh-TW" sz="140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5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13</a:t>
                      </a:r>
                      <a:r>
                        <a:rPr lang="zh-TW" sz="1400" kern="100" dirty="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：</a:t>
                      </a: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00 (</a:t>
                      </a:r>
                      <a:r>
                        <a:rPr lang="zh-TW" sz="1400" kern="100" dirty="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特</a:t>
                      </a: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)</a:t>
                      </a:r>
                      <a:endParaRPr lang="zh-TW" sz="140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13</a:t>
                      </a:r>
                      <a:r>
                        <a:rPr lang="zh-TW" sz="1400" kern="100" dirty="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：</a:t>
                      </a: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07</a:t>
                      </a:r>
                      <a:endParaRPr lang="zh-TW" sz="140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5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13</a:t>
                      </a:r>
                      <a:r>
                        <a:rPr lang="zh-TW" sz="1400" kern="10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：</a:t>
                      </a:r>
                      <a:r>
                        <a:rPr lang="en-US" sz="1400" kern="10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05 (</a:t>
                      </a:r>
                      <a:r>
                        <a:rPr lang="zh-TW" sz="1400" kern="10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準</a:t>
                      </a:r>
                      <a:r>
                        <a:rPr lang="en-US" sz="1400" kern="10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)</a:t>
                      </a:r>
                      <a:endParaRPr lang="zh-TW" sz="1400" kern="10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13</a:t>
                      </a:r>
                      <a:r>
                        <a:rPr lang="zh-TW" sz="1400" kern="10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：</a:t>
                      </a:r>
                      <a:r>
                        <a:rPr lang="en-US" sz="1400" kern="10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15</a:t>
                      </a:r>
                      <a:endParaRPr lang="zh-TW" sz="1400" kern="10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5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13</a:t>
                      </a:r>
                      <a:r>
                        <a:rPr lang="zh-TW" sz="1400" kern="10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：</a:t>
                      </a:r>
                      <a:r>
                        <a:rPr lang="en-US" sz="1400" kern="10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 (</a:t>
                      </a:r>
                      <a:r>
                        <a:rPr lang="zh-TW" sz="1400" kern="10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特</a:t>
                      </a:r>
                      <a:r>
                        <a:rPr lang="en-US" sz="1400" kern="10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)</a:t>
                      </a:r>
                      <a:endParaRPr lang="zh-TW" sz="1400" kern="10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13</a:t>
                      </a:r>
                      <a:r>
                        <a:rPr lang="zh-TW" sz="1400" kern="100" dirty="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：</a:t>
                      </a:r>
                      <a:r>
                        <a:rPr lang="en-US" sz="1400" kern="100" dirty="0"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17</a:t>
                      </a:r>
                      <a:endParaRPr lang="zh-TW" sz="140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內容版面配置區 23">
            <a:extLst>
              <a:ext uri="{FF2B5EF4-FFF2-40B4-BE49-F238E27FC236}">
                <a16:creationId xmlns:a16="http://schemas.microsoft.com/office/drawing/2014/main" id="{FF2A06C7-C389-4A4D-AFF2-466547936A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910506"/>
              </p:ext>
            </p:extLst>
          </p:nvPr>
        </p:nvGraphicFramePr>
        <p:xfrm>
          <a:off x="6070087" y="4730581"/>
          <a:ext cx="3037898" cy="1706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87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0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/>
                        <a:t>出發時間</a:t>
                      </a:r>
                      <a:r>
                        <a:rPr lang="en-US" sz="1400" kern="100" dirty="0"/>
                        <a:t>(</a:t>
                      </a:r>
                      <a:r>
                        <a:rPr lang="zh-TW" sz="1400" kern="100" dirty="0"/>
                        <a:t>桂站</a:t>
                      </a:r>
                      <a:r>
                        <a:rPr lang="en-US" sz="1400" kern="100" dirty="0"/>
                        <a:t>)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/>
                        <a:t>到達時間</a:t>
                      </a:r>
                      <a:r>
                        <a:rPr lang="en-US" sz="1400" kern="100"/>
                        <a:t>(</a:t>
                      </a:r>
                      <a:r>
                        <a:rPr lang="zh-TW" sz="1400" kern="100"/>
                        <a:t>嵐山站</a:t>
                      </a:r>
                      <a:r>
                        <a:rPr lang="en-US" sz="1400" kern="100"/>
                        <a:t>)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/>
                        <a:t>13</a:t>
                      </a:r>
                      <a:r>
                        <a:rPr lang="zh-TW" sz="1400" kern="100" dirty="0"/>
                        <a:t>：</a:t>
                      </a:r>
                      <a:r>
                        <a:rPr lang="en-US" sz="1400" kern="100" dirty="0"/>
                        <a:t>00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/>
                        <a:t>13</a:t>
                      </a:r>
                      <a:r>
                        <a:rPr lang="zh-TW" sz="1400" kern="100" dirty="0"/>
                        <a:t>：</a:t>
                      </a:r>
                      <a:r>
                        <a:rPr lang="en-US" sz="1400" kern="100" dirty="0"/>
                        <a:t>07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6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/>
                        <a:t>13</a:t>
                      </a:r>
                      <a:r>
                        <a:rPr lang="zh-TW" sz="1400" kern="100" dirty="0"/>
                        <a:t>：</a:t>
                      </a:r>
                      <a:r>
                        <a:rPr lang="en-US" sz="1400" kern="100" dirty="0"/>
                        <a:t>12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/>
                        <a:t>13</a:t>
                      </a:r>
                      <a:r>
                        <a:rPr lang="zh-TW" sz="1400" kern="100" dirty="0"/>
                        <a:t>：</a:t>
                      </a:r>
                      <a:r>
                        <a:rPr lang="en-US" sz="1400" kern="100" dirty="0"/>
                        <a:t>19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6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/>
                        <a:t>13</a:t>
                      </a:r>
                      <a:r>
                        <a:rPr lang="zh-TW" sz="1400" kern="100"/>
                        <a:t>：</a:t>
                      </a:r>
                      <a:r>
                        <a:rPr lang="en-US" sz="1400" kern="100"/>
                        <a:t>30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/>
                        <a:t>13</a:t>
                      </a:r>
                      <a:r>
                        <a:rPr lang="zh-TW" sz="1400" kern="100" dirty="0"/>
                        <a:t>：</a:t>
                      </a:r>
                      <a:r>
                        <a:rPr lang="en-US" sz="1400" kern="100" dirty="0"/>
                        <a:t>37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6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/>
                        <a:t>13</a:t>
                      </a:r>
                      <a:r>
                        <a:rPr lang="zh-TW" sz="1400" kern="100"/>
                        <a:t>：</a:t>
                      </a:r>
                      <a:r>
                        <a:rPr lang="en-US" sz="1400" kern="100"/>
                        <a:t>42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/>
                        <a:t>13</a:t>
                      </a:r>
                      <a:r>
                        <a:rPr lang="zh-TW" sz="1400" kern="100" dirty="0"/>
                        <a:t>：</a:t>
                      </a:r>
                      <a:r>
                        <a:rPr lang="en-US" sz="1400" kern="100" dirty="0"/>
                        <a:t>49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3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/>
                        <a:t>出發時間</a:t>
                      </a:r>
                      <a:r>
                        <a:rPr lang="en-US" sz="1400" kern="100"/>
                        <a:t>(</a:t>
                      </a:r>
                      <a:r>
                        <a:rPr lang="zh-TW" sz="1400" kern="100"/>
                        <a:t>桂站</a:t>
                      </a:r>
                      <a:r>
                        <a:rPr lang="en-US" sz="1400" kern="100"/>
                        <a:t>)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/>
                        <a:t>到達時間</a:t>
                      </a:r>
                      <a:r>
                        <a:rPr lang="en-US" sz="1400" kern="100" dirty="0"/>
                        <a:t>(</a:t>
                      </a:r>
                      <a:r>
                        <a:rPr lang="zh-TW" sz="1400" kern="100" dirty="0"/>
                        <a:t>嵐山站</a:t>
                      </a:r>
                      <a:r>
                        <a:rPr lang="en-US" sz="1400" kern="100" dirty="0"/>
                        <a:t>)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74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箭號: 五邊形 28">
            <a:extLst>
              <a:ext uri="{FF2B5EF4-FFF2-40B4-BE49-F238E27FC236}">
                <a16:creationId xmlns:a16="http://schemas.microsoft.com/office/drawing/2014/main" id="{C4E9E4CB-4DD4-488D-BFB6-948152782D69}"/>
              </a:ext>
            </a:extLst>
          </p:cNvPr>
          <p:cNvSpPr/>
          <p:nvPr/>
        </p:nvSpPr>
        <p:spPr>
          <a:xfrm rot="815283">
            <a:off x="6283344" y="378323"/>
            <a:ext cx="2155808" cy="1010459"/>
          </a:xfrm>
          <a:prstGeom prst="homePlate">
            <a:avLst>
              <a:gd name="adj" fmla="val 46993"/>
            </a:avLst>
          </a:prstGeom>
          <a:solidFill>
            <a:schemeClr val="bg1">
              <a:lumMod val="85000"/>
              <a:alpha val="5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3F121EE-27F6-461A-BAE7-3FB8D5E52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826872"/>
              </p:ext>
            </p:extLst>
          </p:nvPr>
        </p:nvGraphicFramePr>
        <p:xfrm>
          <a:off x="119297" y="1326262"/>
          <a:ext cx="5274310" cy="19775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887915102"/>
                    </a:ext>
                  </a:extLst>
                </a:gridCol>
                <a:gridCol w="2970530">
                  <a:extLst>
                    <a:ext uri="{9D8B030D-6E8A-4147-A177-3AD203B41FA5}">
                      <a16:colId xmlns:a16="http://schemas.microsoft.com/office/drawing/2014/main" val="587962791"/>
                    </a:ext>
                  </a:extLst>
                </a:gridCol>
                <a:gridCol w="1403350">
                  <a:extLst>
                    <a:ext uri="{9D8B030D-6E8A-4147-A177-3AD203B41FA5}">
                      <a16:colId xmlns:a16="http://schemas.microsoft.com/office/drawing/2014/main" val="3884259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時間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行程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$$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0219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上午</a:t>
                      </a:r>
                      <a:r>
                        <a:rPr lang="en-US" sz="1200" kern="100">
                          <a:effectLst/>
                        </a:rPr>
                        <a:t>9:30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由惠美須町搭乘堺筋線前往天下茶屋站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180</a:t>
                      </a:r>
                      <a:r>
                        <a:rPr lang="zh-TW" sz="1200" kern="100">
                          <a:effectLst/>
                        </a:rPr>
                        <a:t>日圓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5676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上午</a:t>
                      </a:r>
                      <a:r>
                        <a:rPr lang="en-US" sz="1200" kern="100">
                          <a:effectLst/>
                        </a:rPr>
                        <a:t>9:35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抵達天下茶屋站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5852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上午</a:t>
                      </a:r>
                      <a:r>
                        <a:rPr lang="en-US" sz="1200" kern="100">
                          <a:effectLst/>
                        </a:rPr>
                        <a:t>10:12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由天下茶屋搭乘南海本線前往關西機場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920</a:t>
                      </a:r>
                      <a:r>
                        <a:rPr lang="zh-TW" sz="1200" kern="100">
                          <a:effectLst/>
                        </a:rPr>
                        <a:t>日圓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7911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上午</a:t>
                      </a:r>
                      <a:r>
                        <a:rPr lang="en-US" sz="1200" kern="100">
                          <a:effectLst/>
                        </a:rPr>
                        <a:t>10:52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抵達關西機場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4576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下午</a:t>
                      </a:r>
                      <a:r>
                        <a:rPr lang="en-US" sz="1200" kern="100">
                          <a:effectLst/>
                        </a:rPr>
                        <a:t>1:10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搭乘飛機返回台灣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4022925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29EACC4-D6C7-41E1-B783-AB87F4314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860441"/>
              </p:ext>
            </p:extLst>
          </p:nvPr>
        </p:nvGraphicFramePr>
        <p:xfrm>
          <a:off x="119297" y="3928848"/>
          <a:ext cx="5267960" cy="17005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1653117873"/>
                    </a:ext>
                  </a:extLst>
                </a:gridCol>
                <a:gridCol w="2970530">
                  <a:extLst>
                    <a:ext uri="{9D8B030D-6E8A-4147-A177-3AD203B41FA5}">
                      <a16:colId xmlns:a16="http://schemas.microsoft.com/office/drawing/2014/main" val="3250142086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6013562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時間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</a:rPr>
                        <a:t>行程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$$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3415731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上午</a:t>
                      </a:r>
                      <a:r>
                        <a:rPr lang="en-US" sz="1200" kern="100">
                          <a:effectLst/>
                        </a:rPr>
                        <a:t>10:00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抵達惠美須町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7331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上午</a:t>
                      </a:r>
                      <a:r>
                        <a:rPr lang="en-US" sz="1200" kern="100">
                          <a:effectLst/>
                        </a:rPr>
                        <a:t>10:10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步行至新今宮，約</a:t>
                      </a:r>
                      <a:r>
                        <a:rPr lang="en-US" sz="1200" kern="100">
                          <a:effectLst/>
                        </a:rPr>
                        <a:t>10</a:t>
                      </a:r>
                      <a:r>
                        <a:rPr lang="zh-TW" sz="1200" kern="100">
                          <a:effectLst/>
                        </a:rPr>
                        <a:t>分鐘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0778294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上午</a:t>
                      </a:r>
                      <a:r>
                        <a:rPr lang="en-US" sz="1200" kern="100">
                          <a:effectLst/>
                        </a:rPr>
                        <a:t>10:52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搭乘南海本線，抵達關西機場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920</a:t>
                      </a:r>
                      <a:r>
                        <a:rPr lang="zh-TW" sz="1200" kern="100">
                          <a:effectLst/>
                        </a:rPr>
                        <a:t>日圓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1947799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下午</a:t>
                      </a:r>
                      <a:r>
                        <a:rPr lang="en-US" sz="1200" kern="100" dirty="0">
                          <a:effectLst/>
                        </a:rPr>
                        <a:t>1:10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搭乘飛機返回台灣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1268638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109454AD-6113-430D-B680-5407C3C7E657}"/>
              </a:ext>
            </a:extLst>
          </p:cNvPr>
          <p:cNvSpPr/>
          <p:nvPr/>
        </p:nvSpPr>
        <p:spPr>
          <a:xfrm>
            <a:off x="-23411" y="859226"/>
            <a:ext cx="1300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TW" altLang="en-US" dirty="0">
                <a:solidFill>
                  <a:schemeClr val="bg1"/>
                </a:solidFill>
              </a:rPr>
              <a:t>乘車資訊</a:t>
            </a:r>
            <a:r>
              <a:rPr lang="en-US" altLang="zh-TW" dirty="0">
                <a:solidFill>
                  <a:schemeClr val="bg1"/>
                </a:solidFill>
              </a:rPr>
              <a:t>A.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18D71BC-A377-49B1-B027-32E40060FEAD}"/>
              </a:ext>
            </a:extLst>
          </p:cNvPr>
          <p:cNvSpPr/>
          <p:nvPr/>
        </p:nvSpPr>
        <p:spPr>
          <a:xfrm>
            <a:off x="71195" y="3482210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TW" altLang="en-US" dirty="0">
                <a:solidFill>
                  <a:schemeClr val="bg1"/>
                </a:solidFill>
              </a:rPr>
              <a:t>乘車資訊</a:t>
            </a:r>
            <a:r>
              <a:rPr lang="en-US" altLang="zh-TW" dirty="0">
                <a:solidFill>
                  <a:schemeClr val="bg1"/>
                </a:solidFill>
              </a:rPr>
              <a:t>B.</a:t>
            </a:r>
          </a:p>
        </p:txBody>
      </p:sp>
      <p:pic>
        <p:nvPicPr>
          <p:cNvPr id="1039" name="圖片 1">
            <a:extLst>
              <a:ext uri="{FF2B5EF4-FFF2-40B4-BE49-F238E27FC236}">
                <a16:creationId xmlns:a16="http://schemas.microsoft.com/office/drawing/2014/main" id="{D1A1264C-9FFC-4683-AAF4-59EAB638A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16" y="1758688"/>
            <a:ext cx="2068902" cy="14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7">
            <a:extLst>
              <a:ext uri="{FF2B5EF4-FFF2-40B4-BE49-F238E27FC236}">
                <a16:creationId xmlns:a16="http://schemas.microsoft.com/office/drawing/2014/main" id="{E189BD29-4B38-446E-AE01-A0AFEEE3E3A8}"/>
              </a:ext>
            </a:extLst>
          </p:cNvPr>
          <p:cNvSpPr>
            <a:spLocks noChangeArrowheads="1"/>
          </p:cNvSpPr>
          <p:nvPr/>
        </p:nvSpPr>
        <p:spPr bwMode="auto">
          <a:xfrm rot="796302">
            <a:off x="6246393" y="706597"/>
            <a:ext cx="21820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di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zh-TW" dirty="0">
                <a:solidFill>
                  <a:srgbClr val="C00000"/>
                </a:solidFill>
              </a:rPr>
              <a:t>關西機場必買攻略</a:t>
            </a:r>
            <a:r>
              <a:rPr lang="en-US" altLang="zh-TW" dirty="0">
                <a:solidFill>
                  <a:srgbClr val="C00000"/>
                </a:solidFill>
              </a:rPr>
              <a:t>!!</a:t>
            </a:r>
            <a:endParaRPr lang="zh-TW" altLang="zh-TW" dirty="0">
              <a:solidFill>
                <a:srgbClr val="C0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0EF98C1-1712-4B3C-B5AB-4EC14BEB018A}"/>
              </a:ext>
            </a:extLst>
          </p:cNvPr>
          <p:cNvSpPr/>
          <p:nvPr/>
        </p:nvSpPr>
        <p:spPr>
          <a:xfrm>
            <a:off x="8311598" y="1631606"/>
            <a:ext cx="3880402" cy="1754326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kern="100" dirty="0">
                <a:solidFill>
                  <a:srgbClr val="0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要進關西機場出境檢查口準備回台灣前，四號出口對面櫃台有自由領取的機場免稅店折價券，可享購物優惠。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TW" altLang="zh-TW" kern="1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買保養品、化妝品、香水、菸酒可以拿折價券到【免稅店】購物，免稅</a:t>
            </a:r>
            <a:r>
              <a:rPr lang="en-US" altLang="zh-TW" kern="1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8%</a:t>
            </a:r>
            <a:r>
              <a:rPr lang="zh-TW" altLang="zh-TW" kern="1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外再享限折優惠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2F678BA-FEDB-48AA-BFB0-E5919BBC0433}"/>
              </a:ext>
            </a:extLst>
          </p:cNvPr>
          <p:cNvSpPr/>
          <p:nvPr/>
        </p:nvSpPr>
        <p:spPr>
          <a:xfrm>
            <a:off x="6248400" y="3559626"/>
            <a:ext cx="3896341" cy="1477328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zh-TW" kern="1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關西機場第一航廈有兩家伴手禮店，最便利的是位於兩個審查口中間的</a:t>
            </a:r>
            <a:r>
              <a:rPr lang="en-US" altLang="zh-TW" kern="1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NO.32</a:t>
            </a:r>
            <a:r>
              <a:rPr lang="zh-TW" altLang="zh-TW" kern="1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「萬</a:t>
            </a:r>
            <a:r>
              <a:rPr lang="en-US" altLang="zh-TW" kern="1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YOROZU</a:t>
            </a:r>
            <a:r>
              <a:rPr lang="zh-TW" altLang="zh-TW" kern="1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」，另有一家較靠近南樓（</a:t>
            </a:r>
            <a:r>
              <a:rPr lang="en-US" altLang="zh-TW" kern="1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Gate 25-41</a:t>
            </a:r>
            <a:r>
              <a:rPr lang="zh-TW" altLang="zh-TW" kern="1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111-113</a:t>
            </a:r>
            <a:r>
              <a:rPr lang="zh-TW" altLang="zh-TW" kern="1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）</a:t>
            </a:r>
            <a:r>
              <a:rPr lang="en-US" altLang="zh-TW" kern="1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NO.38</a:t>
            </a:r>
            <a:r>
              <a:rPr lang="zh-TW" altLang="zh-TW" kern="1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的「和</a:t>
            </a:r>
            <a:r>
              <a:rPr lang="en-US" altLang="zh-TW" kern="1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NAGOMI </a:t>
            </a:r>
            <a:r>
              <a:rPr lang="zh-TW" altLang="zh-TW" kern="1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」。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549E4783-59FD-4293-A9C3-189E57BD7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341" y="5518201"/>
            <a:ext cx="3896341" cy="64633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zh-TW" kern="1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台灣人愛買的【</a:t>
            </a:r>
            <a:r>
              <a:rPr lang="en-US" altLang="zh-TW" kern="1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Uniqlo】</a:t>
            </a:r>
            <a:r>
              <a:rPr lang="zh-TW" altLang="en-US" kern="1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關西機場</a:t>
            </a:r>
            <a:r>
              <a:rPr lang="en-US" altLang="zh-TW" kern="1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4</a:t>
            </a:r>
            <a:r>
              <a:rPr lang="zh-TW" altLang="en-US" kern="100" dirty="0">
                <a:solidFill>
                  <a:srgbClr val="333333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樓也有店面</a:t>
            </a:r>
          </a:p>
        </p:txBody>
      </p:sp>
      <p:pic>
        <p:nvPicPr>
          <p:cNvPr id="1042" name="圖片 6">
            <a:extLst>
              <a:ext uri="{FF2B5EF4-FFF2-40B4-BE49-F238E27FC236}">
                <a16:creationId xmlns:a16="http://schemas.microsoft.com/office/drawing/2014/main" id="{9295338D-E6B6-47FC-95CF-D6B5CE431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170" y="5167938"/>
            <a:ext cx="2156132" cy="134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0">
            <a:extLst>
              <a:ext uri="{FF2B5EF4-FFF2-40B4-BE49-F238E27FC236}">
                <a16:creationId xmlns:a16="http://schemas.microsoft.com/office/drawing/2014/main" id="{B442AABC-6AB9-4E00-93B3-B05E002E3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9F5349DE-7982-4F0F-BA60-BEA1348A0C4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212" y="3651416"/>
            <a:ext cx="1937593" cy="117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42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1839</Words>
  <Application>Microsoft Office PowerPoint</Application>
  <PresentationFormat>寬螢幕</PresentationFormat>
  <Paragraphs>280</Paragraphs>
  <Slides>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7" baseType="lpstr">
      <vt:lpstr>FZShuTi</vt:lpstr>
      <vt:lpstr>Noto Sans Japanese</vt:lpstr>
      <vt:lpstr>微軟正黑體</vt:lpstr>
      <vt:lpstr>新細明體</vt:lpstr>
      <vt:lpstr>Arial</vt:lpstr>
      <vt:lpstr>Calibri</vt:lpstr>
      <vt:lpstr>Georgia</vt:lpstr>
      <vt:lpstr>Ink Free</vt:lpstr>
      <vt:lpstr>Times New Roman</vt:lpstr>
      <vt:lpstr>Office 佈景主題</vt:lpstr>
      <vt:lpstr>PowerPoint 簡報</vt:lpstr>
      <vt:lpstr>PowerPoint 簡報</vt:lpstr>
      <vt:lpstr>PowerPoint 簡報</vt:lpstr>
      <vt:lpstr>姬路城ひめじじょう</vt:lpstr>
      <vt:lpstr>舞子公園 🌉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馥寧 逄</dc:creator>
  <cp:lastModifiedBy>馥寧 逄</cp:lastModifiedBy>
  <cp:revision>28</cp:revision>
  <dcterms:created xsi:type="dcterms:W3CDTF">2019-03-24T17:23:22Z</dcterms:created>
  <dcterms:modified xsi:type="dcterms:W3CDTF">2019-11-09T14:51:19Z</dcterms:modified>
</cp:coreProperties>
</file>